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5"/>
  </p:notesMasterIdLst>
  <p:sldIdLst>
    <p:sldId id="276" r:id="rId5"/>
    <p:sldId id="401" r:id="rId6"/>
    <p:sldId id="412" r:id="rId7"/>
    <p:sldId id="403" r:id="rId8"/>
    <p:sldId id="483" r:id="rId9"/>
    <p:sldId id="489" r:id="rId10"/>
    <p:sldId id="465" r:id="rId11"/>
    <p:sldId id="482" r:id="rId12"/>
    <p:sldId id="466" r:id="rId13"/>
    <p:sldId id="475" r:id="rId14"/>
    <p:sldId id="487" r:id="rId15"/>
    <p:sldId id="458" r:id="rId16"/>
    <p:sldId id="459" r:id="rId17"/>
    <p:sldId id="488" r:id="rId18"/>
    <p:sldId id="413" r:id="rId19"/>
    <p:sldId id="414" r:id="rId20"/>
    <p:sldId id="450" r:id="rId21"/>
    <p:sldId id="451" r:id="rId22"/>
    <p:sldId id="452" r:id="rId23"/>
    <p:sldId id="453" r:id="rId24"/>
    <p:sldId id="416" r:id="rId25"/>
    <p:sldId id="479" r:id="rId26"/>
    <p:sldId id="407" r:id="rId27"/>
    <p:sldId id="408" r:id="rId28"/>
    <p:sldId id="478" r:id="rId29"/>
    <p:sldId id="409" r:id="rId30"/>
    <p:sldId id="410" r:id="rId31"/>
    <p:sldId id="411" r:id="rId32"/>
    <p:sldId id="484" r:id="rId33"/>
    <p:sldId id="319" r:id="rId34"/>
  </p:sldIdLst>
  <p:sldSz cx="10160000" cy="5715000"/>
  <p:notesSz cx="6858000" cy="9144000"/>
  <p:embeddedFontLst>
    <p:embeddedFont>
      <p:font typeface="Roboto" panose="020B0604020202020204" charset="0"/>
      <p:regular r:id="rId36"/>
      <p:bold r:id="rId37"/>
      <p:italic r:id="rId38"/>
      <p:boldItalic r:id="rId39"/>
    </p:embeddedFont>
    <p:embeddedFont>
      <p:font typeface="Roboto Light" panose="020B0604020202020204" charset="0"/>
      <p:regular r:id="rId40"/>
      <p:italic r:id="rId41"/>
    </p:embeddedFont>
    <p:embeddedFont>
      <p:font typeface="Roboto Medium" panose="020B0604020202020204" charset="0"/>
      <p:regular r:id="rId42"/>
      <p:italic r:id="rId43"/>
    </p:embeddedFont>
  </p:embeddedFontLst>
  <p:defaultTextStyle>
    <a:defPPr>
      <a:defRPr lang="en-US"/>
    </a:defPPr>
    <a:lvl1pPr marL="0" algn="l" defTabSz="950828" rtl="0" eaLnBrk="1" latinLnBrk="0" hangingPunct="1">
      <a:defRPr sz="1900" kern="1200">
        <a:solidFill>
          <a:schemeClr val="tx1"/>
        </a:solidFill>
        <a:latin typeface="+mn-lt"/>
        <a:ea typeface="+mn-ea"/>
        <a:cs typeface="+mn-cs"/>
      </a:defRPr>
    </a:lvl1pPr>
    <a:lvl2pPr marL="475414" algn="l" defTabSz="950828" rtl="0" eaLnBrk="1" latinLnBrk="0" hangingPunct="1">
      <a:defRPr sz="1900" kern="1200">
        <a:solidFill>
          <a:schemeClr val="tx1"/>
        </a:solidFill>
        <a:latin typeface="+mn-lt"/>
        <a:ea typeface="+mn-ea"/>
        <a:cs typeface="+mn-cs"/>
      </a:defRPr>
    </a:lvl2pPr>
    <a:lvl3pPr marL="950828" algn="l" defTabSz="950828" rtl="0" eaLnBrk="1" latinLnBrk="0" hangingPunct="1">
      <a:defRPr sz="1900" kern="1200">
        <a:solidFill>
          <a:schemeClr val="tx1"/>
        </a:solidFill>
        <a:latin typeface="+mn-lt"/>
        <a:ea typeface="+mn-ea"/>
        <a:cs typeface="+mn-cs"/>
      </a:defRPr>
    </a:lvl3pPr>
    <a:lvl4pPr marL="1426243" algn="l" defTabSz="950828" rtl="0" eaLnBrk="1" latinLnBrk="0" hangingPunct="1">
      <a:defRPr sz="1900" kern="1200">
        <a:solidFill>
          <a:schemeClr val="tx1"/>
        </a:solidFill>
        <a:latin typeface="+mn-lt"/>
        <a:ea typeface="+mn-ea"/>
        <a:cs typeface="+mn-cs"/>
      </a:defRPr>
    </a:lvl4pPr>
    <a:lvl5pPr marL="1901657" algn="l" defTabSz="950828" rtl="0" eaLnBrk="1" latinLnBrk="0" hangingPunct="1">
      <a:defRPr sz="1900" kern="1200">
        <a:solidFill>
          <a:schemeClr val="tx1"/>
        </a:solidFill>
        <a:latin typeface="+mn-lt"/>
        <a:ea typeface="+mn-ea"/>
        <a:cs typeface="+mn-cs"/>
      </a:defRPr>
    </a:lvl5pPr>
    <a:lvl6pPr marL="2377071" algn="l" defTabSz="950828" rtl="0" eaLnBrk="1" latinLnBrk="0" hangingPunct="1">
      <a:defRPr sz="1900" kern="1200">
        <a:solidFill>
          <a:schemeClr val="tx1"/>
        </a:solidFill>
        <a:latin typeface="+mn-lt"/>
        <a:ea typeface="+mn-ea"/>
        <a:cs typeface="+mn-cs"/>
      </a:defRPr>
    </a:lvl6pPr>
    <a:lvl7pPr marL="2852485" algn="l" defTabSz="950828" rtl="0" eaLnBrk="1" latinLnBrk="0" hangingPunct="1">
      <a:defRPr sz="1900" kern="1200">
        <a:solidFill>
          <a:schemeClr val="tx1"/>
        </a:solidFill>
        <a:latin typeface="+mn-lt"/>
        <a:ea typeface="+mn-ea"/>
        <a:cs typeface="+mn-cs"/>
      </a:defRPr>
    </a:lvl7pPr>
    <a:lvl8pPr marL="3327900" algn="l" defTabSz="950828" rtl="0" eaLnBrk="1" latinLnBrk="0" hangingPunct="1">
      <a:defRPr sz="1900" kern="1200">
        <a:solidFill>
          <a:schemeClr val="tx1"/>
        </a:solidFill>
        <a:latin typeface="+mn-lt"/>
        <a:ea typeface="+mn-ea"/>
        <a:cs typeface="+mn-cs"/>
      </a:defRPr>
    </a:lvl8pPr>
    <a:lvl9pPr marL="3803314" algn="l" defTabSz="950828"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320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3533"/>
    <a:srgbClr val="9D9D9C"/>
    <a:srgbClr val="EBEBEB"/>
    <a:srgbClr val="A5BCD9"/>
    <a:srgbClr val="999999"/>
    <a:srgbClr val="101010"/>
    <a:srgbClr val="DB3131"/>
    <a:srgbClr val="E04C4C"/>
    <a:srgbClr val="66A3A6"/>
    <a:srgbClr val="D8B3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E7BA7A1-AAEB-4539-B302-88EF07F28B86}" v="238" dt="2019-10-20T17:55:57.7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56" autoAdjust="0"/>
    <p:restoredTop sz="94660"/>
  </p:normalViewPr>
  <p:slideViewPr>
    <p:cSldViewPr snapToGrid="0">
      <p:cViewPr varScale="1">
        <p:scale>
          <a:sx n="129" d="100"/>
          <a:sy n="129" d="100"/>
        </p:scale>
        <p:origin x="180" y="132"/>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4.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7.fntdata"/><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1.fntdata"/><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3.fntdata"/><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ko Lähdeaho" userId="a0a6bece-3535-4a96-a759-b86e859fb507" providerId="ADAL" clId="{1CC2DB51-6407-4096-8CF4-F6C470C4340A}"/>
    <pc:docChg chg="undo custSel addSld delSld modSld sldOrd">
      <pc:chgData name="Mikko Lähdeaho" userId="a0a6bece-3535-4a96-a759-b86e859fb507" providerId="ADAL" clId="{1CC2DB51-6407-4096-8CF4-F6C470C4340A}" dt="2019-10-20T17:57:14.384" v="3356" actId="20577"/>
      <pc:docMkLst>
        <pc:docMk/>
      </pc:docMkLst>
      <pc:sldChg chg="modSp">
        <pc:chgData name="Mikko Lähdeaho" userId="a0a6bece-3535-4a96-a759-b86e859fb507" providerId="ADAL" clId="{1CC2DB51-6407-4096-8CF4-F6C470C4340A}" dt="2019-10-20T17:34:22.219" v="2675" actId="255"/>
        <pc:sldMkLst>
          <pc:docMk/>
          <pc:sldMk cId="273705463" sldId="401"/>
        </pc:sldMkLst>
        <pc:spChg chg="mod">
          <ac:chgData name="Mikko Lähdeaho" userId="a0a6bece-3535-4a96-a759-b86e859fb507" providerId="ADAL" clId="{1CC2DB51-6407-4096-8CF4-F6C470C4340A}" dt="2019-10-20T17:34:22.219" v="2675" actId="255"/>
          <ac:spMkLst>
            <pc:docMk/>
            <pc:sldMk cId="273705463" sldId="401"/>
            <ac:spMk id="2" creationId="{59EF5BFB-03D6-4783-8B02-BEEBC1139324}"/>
          </ac:spMkLst>
        </pc:spChg>
      </pc:sldChg>
      <pc:sldChg chg="del ord">
        <pc:chgData name="Mikko Lähdeaho" userId="a0a6bece-3535-4a96-a759-b86e859fb507" providerId="ADAL" clId="{1CC2DB51-6407-4096-8CF4-F6C470C4340A}" dt="2019-10-20T16:12:09.865" v="1023" actId="2696"/>
        <pc:sldMkLst>
          <pc:docMk/>
          <pc:sldMk cId="1486284398" sldId="402"/>
        </pc:sldMkLst>
      </pc:sldChg>
      <pc:sldChg chg="modSp add">
        <pc:chgData name="Mikko Lähdeaho" userId="a0a6bece-3535-4a96-a759-b86e859fb507" providerId="ADAL" clId="{1CC2DB51-6407-4096-8CF4-F6C470C4340A}" dt="2019-10-20T17:36:22.290" v="2749" actId="20577"/>
        <pc:sldMkLst>
          <pc:docMk/>
          <pc:sldMk cId="877822523" sldId="403"/>
        </pc:sldMkLst>
        <pc:spChg chg="mod">
          <ac:chgData name="Mikko Lähdeaho" userId="a0a6bece-3535-4a96-a759-b86e859fb507" providerId="ADAL" clId="{1CC2DB51-6407-4096-8CF4-F6C470C4340A}" dt="2019-10-20T17:36:22.290" v="2749" actId="20577"/>
          <ac:spMkLst>
            <pc:docMk/>
            <pc:sldMk cId="877822523" sldId="403"/>
            <ac:spMk id="2" creationId="{59EF5BFB-03D6-4783-8B02-BEEBC1139324}"/>
          </ac:spMkLst>
        </pc:spChg>
      </pc:sldChg>
      <pc:sldChg chg="del ord">
        <pc:chgData name="Mikko Lähdeaho" userId="a0a6bece-3535-4a96-a759-b86e859fb507" providerId="ADAL" clId="{1CC2DB51-6407-4096-8CF4-F6C470C4340A}" dt="2019-10-20T16:17:38.895" v="1394" actId="2696"/>
        <pc:sldMkLst>
          <pc:docMk/>
          <pc:sldMk cId="3646830552" sldId="403"/>
        </pc:sldMkLst>
      </pc:sldChg>
      <pc:sldChg chg="modSp">
        <pc:chgData name="Mikko Lähdeaho" userId="a0a6bece-3535-4a96-a759-b86e859fb507" providerId="ADAL" clId="{1CC2DB51-6407-4096-8CF4-F6C470C4340A}" dt="2019-10-20T17:41:30.840" v="3010" actId="20577"/>
        <pc:sldMkLst>
          <pc:docMk/>
          <pc:sldMk cId="1546052911" sldId="410"/>
        </pc:sldMkLst>
        <pc:spChg chg="mod">
          <ac:chgData name="Mikko Lähdeaho" userId="a0a6bece-3535-4a96-a759-b86e859fb507" providerId="ADAL" clId="{1CC2DB51-6407-4096-8CF4-F6C470C4340A}" dt="2019-10-20T17:41:30.840" v="3010" actId="20577"/>
          <ac:spMkLst>
            <pc:docMk/>
            <pc:sldMk cId="1546052911" sldId="410"/>
            <ac:spMk id="3" creationId="{00000000-0000-0000-0000-000000000000}"/>
          </ac:spMkLst>
        </pc:spChg>
      </pc:sldChg>
      <pc:sldChg chg="modSp">
        <pc:chgData name="Mikko Lähdeaho" userId="a0a6bece-3535-4a96-a759-b86e859fb507" providerId="ADAL" clId="{1CC2DB51-6407-4096-8CF4-F6C470C4340A}" dt="2019-10-20T17:36:10.581" v="2738" actId="20577"/>
        <pc:sldMkLst>
          <pc:docMk/>
          <pc:sldMk cId="569710171" sldId="412"/>
        </pc:sldMkLst>
        <pc:spChg chg="mod">
          <ac:chgData name="Mikko Lähdeaho" userId="a0a6bece-3535-4a96-a759-b86e859fb507" providerId="ADAL" clId="{1CC2DB51-6407-4096-8CF4-F6C470C4340A}" dt="2019-10-20T17:36:10.581" v="2738" actId="20577"/>
          <ac:spMkLst>
            <pc:docMk/>
            <pc:sldMk cId="569710171" sldId="412"/>
            <ac:spMk id="3" creationId="{00000000-0000-0000-0000-000000000000}"/>
          </ac:spMkLst>
        </pc:spChg>
      </pc:sldChg>
      <pc:sldChg chg="modSp">
        <pc:chgData name="Mikko Lähdeaho" userId="a0a6bece-3535-4a96-a759-b86e859fb507" providerId="ADAL" clId="{1CC2DB51-6407-4096-8CF4-F6C470C4340A}" dt="2019-10-20T16:10:13.933" v="908" actId="6549"/>
        <pc:sldMkLst>
          <pc:docMk/>
          <pc:sldMk cId="1572542151" sldId="413"/>
        </pc:sldMkLst>
        <pc:spChg chg="mod">
          <ac:chgData name="Mikko Lähdeaho" userId="a0a6bece-3535-4a96-a759-b86e859fb507" providerId="ADAL" clId="{1CC2DB51-6407-4096-8CF4-F6C470C4340A}" dt="2019-10-20T16:10:13.933" v="908" actId="6549"/>
          <ac:spMkLst>
            <pc:docMk/>
            <pc:sldMk cId="1572542151" sldId="413"/>
            <ac:spMk id="3" creationId="{00000000-0000-0000-0000-000000000000}"/>
          </ac:spMkLst>
        </pc:spChg>
      </pc:sldChg>
      <pc:sldChg chg="ord">
        <pc:chgData name="Mikko Lähdeaho" userId="a0a6bece-3535-4a96-a759-b86e859fb507" providerId="ADAL" clId="{1CC2DB51-6407-4096-8CF4-F6C470C4340A}" dt="2019-10-20T16:11:55.655" v="1022"/>
        <pc:sldMkLst>
          <pc:docMk/>
          <pc:sldMk cId="3560736421" sldId="414"/>
        </pc:sldMkLst>
      </pc:sldChg>
      <pc:sldChg chg="modSp ord">
        <pc:chgData name="Mikko Lähdeaho" userId="a0a6bece-3535-4a96-a759-b86e859fb507" providerId="ADAL" clId="{1CC2DB51-6407-4096-8CF4-F6C470C4340A}" dt="2019-10-20T17:46:12.835" v="3056" actId="20577"/>
        <pc:sldMkLst>
          <pc:docMk/>
          <pc:sldMk cId="4074201564" sldId="416"/>
        </pc:sldMkLst>
        <pc:spChg chg="mod">
          <ac:chgData name="Mikko Lähdeaho" userId="a0a6bece-3535-4a96-a759-b86e859fb507" providerId="ADAL" clId="{1CC2DB51-6407-4096-8CF4-F6C470C4340A}" dt="2019-10-20T17:46:12.835" v="3056" actId="20577"/>
          <ac:spMkLst>
            <pc:docMk/>
            <pc:sldMk cId="4074201564" sldId="416"/>
            <ac:spMk id="3" creationId="{00000000-0000-0000-0000-000000000000}"/>
          </ac:spMkLst>
        </pc:spChg>
      </pc:sldChg>
      <pc:sldChg chg="modSp ord">
        <pc:chgData name="Mikko Lähdeaho" userId="a0a6bece-3535-4a96-a759-b86e859fb507" providerId="ADAL" clId="{1CC2DB51-6407-4096-8CF4-F6C470C4340A}" dt="2019-10-20T17:38:45.608" v="2875" actId="20577"/>
        <pc:sldMkLst>
          <pc:docMk/>
          <pc:sldMk cId="3039687633" sldId="450"/>
        </pc:sldMkLst>
        <pc:spChg chg="mod">
          <ac:chgData name="Mikko Lähdeaho" userId="a0a6bece-3535-4a96-a759-b86e859fb507" providerId="ADAL" clId="{1CC2DB51-6407-4096-8CF4-F6C470C4340A}" dt="2019-10-20T17:38:45.608" v="2875" actId="20577"/>
          <ac:spMkLst>
            <pc:docMk/>
            <pc:sldMk cId="3039687633" sldId="450"/>
            <ac:spMk id="2" creationId="{00000000-0000-0000-0000-000000000000}"/>
          </ac:spMkLst>
        </pc:spChg>
        <pc:graphicFrameChg chg="mod">
          <ac:chgData name="Mikko Lähdeaho" userId="a0a6bece-3535-4a96-a759-b86e859fb507" providerId="ADAL" clId="{1CC2DB51-6407-4096-8CF4-F6C470C4340A}" dt="2019-10-20T15:57:38.484" v="114" actId="20577"/>
          <ac:graphicFrameMkLst>
            <pc:docMk/>
            <pc:sldMk cId="3039687633" sldId="450"/>
            <ac:graphicFrameMk id="5" creationId="{C1F3E4B5-5445-44BB-9261-8817645D1998}"/>
          </ac:graphicFrameMkLst>
        </pc:graphicFrameChg>
      </pc:sldChg>
      <pc:sldChg chg="ord">
        <pc:chgData name="Mikko Lähdeaho" userId="a0a6bece-3535-4a96-a759-b86e859fb507" providerId="ADAL" clId="{1CC2DB51-6407-4096-8CF4-F6C470C4340A}" dt="2019-10-20T16:11:55.655" v="1022"/>
        <pc:sldMkLst>
          <pc:docMk/>
          <pc:sldMk cId="278323388" sldId="451"/>
        </pc:sldMkLst>
      </pc:sldChg>
      <pc:sldChg chg="ord">
        <pc:chgData name="Mikko Lähdeaho" userId="a0a6bece-3535-4a96-a759-b86e859fb507" providerId="ADAL" clId="{1CC2DB51-6407-4096-8CF4-F6C470C4340A}" dt="2019-10-20T16:11:55.655" v="1022"/>
        <pc:sldMkLst>
          <pc:docMk/>
          <pc:sldMk cId="3815193204" sldId="452"/>
        </pc:sldMkLst>
      </pc:sldChg>
      <pc:sldChg chg="ord">
        <pc:chgData name="Mikko Lähdeaho" userId="a0a6bece-3535-4a96-a759-b86e859fb507" providerId="ADAL" clId="{1CC2DB51-6407-4096-8CF4-F6C470C4340A}" dt="2019-10-20T16:11:55.655" v="1022"/>
        <pc:sldMkLst>
          <pc:docMk/>
          <pc:sldMk cId="2656883262" sldId="453"/>
        </pc:sldMkLst>
      </pc:sldChg>
      <pc:sldChg chg="del">
        <pc:chgData name="Mikko Lähdeaho" userId="a0a6bece-3535-4a96-a759-b86e859fb507" providerId="ADAL" clId="{1CC2DB51-6407-4096-8CF4-F6C470C4340A}" dt="2019-10-20T16:17:38.931" v="1397" actId="2696"/>
        <pc:sldMkLst>
          <pc:docMk/>
          <pc:sldMk cId="381372472" sldId="454"/>
        </pc:sldMkLst>
      </pc:sldChg>
      <pc:sldChg chg="add del">
        <pc:chgData name="Mikko Lähdeaho" userId="a0a6bece-3535-4a96-a759-b86e859fb507" providerId="ADAL" clId="{1CC2DB51-6407-4096-8CF4-F6C470C4340A}" dt="2019-10-20T17:45:17.731" v="3042" actId="2696"/>
        <pc:sldMkLst>
          <pc:docMk/>
          <pc:sldMk cId="1426099762" sldId="454"/>
        </pc:sldMkLst>
      </pc:sldChg>
      <pc:sldChg chg="del">
        <pc:chgData name="Mikko Lähdeaho" userId="a0a6bece-3535-4a96-a759-b86e859fb507" providerId="ADAL" clId="{1CC2DB51-6407-4096-8CF4-F6C470C4340A}" dt="2019-10-20T16:17:38.941" v="1398" actId="2696"/>
        <pc:sldMkLst>
          <pc:docMk/>
          <pc:sldMk cId="2284724044" sldId="455"/>
        </pc:sldMkLst>
      </pc:sldChg>
      <pc:sldChg chg="add del">
        <pc:chgData name="Mikko Lähdeaho" userId="a0a6bece-3535-4a96-a759-b86e859fb507" providerId="ADAL" clId="{1CC2DB51-6407-4096-8CF4-F6C470C4340A}" dt="2019-10-20T17:45:17.739" v="3043" actId="2696"/>
        <pc:sldMkLst>
          <pc:docMk/>
          <pc:sldMk cId="2904500160" sldId="455"/>
        </pc:sldMkLst>
      </pc:sldChg>
      <pc:sldChg chg="del">
        <pc:chgData name="Mikko Lähdeaho" userId="a0a6bece-3535-4a96-a759-b86e859fb507" providerId="ADAL" clId="{1CC2DB51-6407-4096-8CF4-F6C470C4340A}" dt="2019-10-20T16:17:38.947" v="1399" actId="2696"/>
        <pc:sldMkLst>
          <pc:docMk/>
          <pc:sldMk cId="28482418" sldId="456"/>
        </pc:sldMkLst>
      </pc:sldChg>
      <pc:sldChg chg="add del">
        <pc:chgData name="Mikko Lähdeaho" userId="a0a6bece-3535-4a96-a759-b86e859fb507" providerId="ADAL" clId="{1CC2DB51-6407-4096-8CF4-F6C470C4340A}" dt="2019-10-20T17:45:17.745" v="3044" actId="2696"/>
        <pc:sldMkLst>
          <pc:docMk/>
          <pc:sldMk cId="3991499465" sldId="456"/>
        </pc:sldMkLst>
      </pc:sldChg>
      <pc:sldChg chg="del">
        <pc:chgData name="Mikko Lähdeaho" userId="a0a6bece-3535-4a96-a759-b86e859fb507" providerId="ADAL" clId="{1CC2DB51-6407-4096-8CF4-F6C470C4340A}" dt="2019-10-20T16:17:38.958" v="1400" actId="2696"/>
        <pc:sldMkLst>
          <pc:docMk/>
          <pc:sldMk cId="2152690766" sldId="457"/>
        </pc:sldMkLst>
      </pc:sldChg>
      <pc:sldChg chg="add del">
        <pc:chgData name="Mikko Lähdeaho" userId="a0a6bece-3535-4a96-a759-b86e859fb507" providerId="ADAL" clId="{1CC2DB51-6407-4096-8CF4-F6C470C4340A}" dt="2019-10-20T17:45:17.756" v="3045" actId="2696"/>
        <pc:sldMkLst>
          <pc:docMk/>
          <pc:sldMk cId="2810176676" sldId="457"/>
        </pc:sldMkLst>
      </pc:sldChg>
      <pc:sldChg chg="del">
        <pc:chgData name="Mikko Lähdeaho" userId="a0a6bece-3535-4a96-a759-b86e859fb507" providerId="ADAL" clId="{1CC2DB51-6407-4096-8CF4-F6C470C4340A}" dt="2019-10-20T16:17:39.274" v="1408" actId="2696"/>
        <pc:sldMkLst>
          <pc:docMk/>
          <pc:sldMk cId="2198363886" sldId="458"/>
        </pc:sldMkLst>
      </pc:sldChg>
      <pc:sldChg chg="addSp delSp modSp add">
        <pc:chgData name="Mikko Lähdeaho" userId="a0a6bece-3535-4a96-a759-b86e859fb507" providerId="ADAL" clId="{1CC2DB51-6407-4096-8CF4-F6C470C4340A}" dt="2019-10-20T17:44:29.309" v="3040" actId="207"/>
        <pc:sldMkLst>
          <pc:docMk/>
          <pc:sldMk cId="3248462097" sldId="458"/>
        </pc:sldMkLst>
        <pc:spChg chg="mod">
          <ac:chgData name="Mikko Lähdeaho" userId="a0a6bece-3535-4a96-a759-b86e859fb507" providerId="ADAL" clId="{1CC2DB51-6407-4096-8CF4-F6C470C4340A}" dt="2019-10-20T17:44:20.557" v="3038" actId="2085"/>
          <ac:spMkLst>
            <pc:docMk/>
            <pc:sldMk cId="3248462097" sldId="458"/>
            <ac:spMk id="16" creationId="{6E20F31F-9468-46E8-9395-9CF800D7AFB9}"/>
          </ac:spMkLst>
        </pc:spChg>
        <pc:spChg chg="mod">
          <ac:chgData name="Mikko Lähdeaho" userId="a0a6bece-3535-4a96-a759-b86e859fb507" providerId="ADAL" clId="{1CC2DB51-6407-4096-8CF4-F6C470C4340A}" dt="2019-10-20T17:44:29.309" v="3040" actId="207"/>
          <ac:spMkLst>
            <pc:docMk/>
            <pc:sldMk cId="3248462097" sldId="458"/>
            <ac:spMk id="17" creationId="{7BB1AF9C-74B5-4012-AAE2-AB31C5F8D3D6}"/>
          </ac:spMkLst>
        </pc:spChg>
        <pc:grpChg chg="del">
          <ac:chgData name="Mikko Lähdeaho" userId="a0a6bece-3535-4a96-a759-b86e859fb507" providerId="ADAL" clId="{1CC2DB51-6407-4096-8CF4-F6C470C4340A}" dt="2019-10-20T17:43:02.093" v="3029" actId="478"/>
          <ac:grpSpMkLst>
            <pc:docMk/>
            <pc:sldMk cId="3248462097" sldId="458"/>
            <ac:grpSpMk id="4" creationId="{117220E9-A4D8-4B3D-B053-E342BA3EC3AC}"/>
          </ac:grpSpMkLst>
        </pc:grpChg>
        <pc:grpChg chg="add">
          <ac:chgData name="Mikko Lähdeaho" userId="a0a6bece-3535-4a96-a759-b86e859fb507" providerId="ADAL" clId="{1CC2DB51-6407-4096-8CF4-F6C470C4340A}" dt="2019-10-20T17:43:02.366" v="3030"/>
          <ac:grpSpMkLst>
            <pc:docMk/>
            <pc:sldMk cId="3248462097" sldId="458"/>
            <ac:grpSpMk id="12" creationId="{7F6450E4-A5C5-48EE-8777-39D7D5A66269}"/>
          </ac:grpSpMkLst>
        </pc:grpChg>
        <pc:graphicFrameChg chg="mod">
          <ac:chgData name="Mikko Lähdeaho" userId="a0a6bece-3535-4a96-a759-b86e859fb507" providerId="ADAL" clId="{1CC2DB51-6407-4096-8CF4-F6C470C4340A}" dt="2019-10-20T17:42:11.503" v="3026" actId="20577"/>
          <ac:graphicFrameMkLst>
            <pc:docMk/>
            <pc:sldMk cId="3248462097" sldId="458"/>
            <ac:graphicFrameMk id="11" creationId="{14EB657E-F4D8-46B8-B678-C268E5F619F7}"/>
          </ac:graphicFrameMkLst>
        </pc:graphicFrameChg>
      </pc:sldChg>
      <pc:sldChg chg="del">
        <pc:chgData name="Mikko Lähdeaho" userId="a0a6bece-3535-4a96-a759-b86e859fb507" providerId="ADAL" clId="{1CC2DB51-6407-4096-8CF4-F6C470C4340A}" dt="2019-10-20T16:17:39.338" v="1409" actId="2696"/>
        <pc:sldMkLst>
          <pc:docMk/>
          <pc:sldMk cId="2276564567" sldId="459"/>
        </pc:sldMkLst>
      </pc:sldChg>
      <pc:sldChg chg="addSp delSp modSp add ord">
        <pc:chgData name="Mikko Lähdeaho" userId="a0a6bece-3535-4a96-a759-b86e859fb507" providerId="ADAL" clId="{1CC2DB51-6407-4096-8CF4-F6C470C4340A}" dt="2019-10-20T17:43:39.885" v="3036" actId="208"/>
        <pc:sldMkLst>
          <pc:docMk/>
          <pc:sldMk cId="4285583539" sldId="459"/>
        </pc:sldMkLst>
        <pc:spChg chg="mod">
          <ac:chgData name="Mikko Lähdeaho" userId="a0a6bece-3535-4a96-a759-b86e859fb507" providerId="ADAL" clId="{1CC2DB51-6407-4096-8CF4-F6C470C4340A}" dt="2019-10-20T17:43:24.813" v="3034" actId="2085"/>
          <ac:spMkLst>
            <pc:docMk/>
            <pc:sldMk cId="4285583539" sldId="459"/>
            <ac:spMk id="16" creationId="{EB141A0E-F0C9-434E-9E45-5C1982DA621A}"/>
          </ac:spMkLst>
        </pc:spChg>
        <pc:spChg chg="mod">
          <ac:chgData name="Mikko Lähdeaho" userId="a0a6bece-3535-4a96-a759-b86e859fb507" providerId="ADAL" clId="{1CC2DB51-6407-4096-8CF4-F6C470C4340A}" dt="2019-10-20T17:43:39.885" v="3036" actId="208"/>
          <ac:spMkLst>
            <pc:docMk/>
            <pc:sldMk cId="4285583539" sldId="459"/>
            <ac:spMk id="18" creationId="{AD8A41D3-06D0-4C94-81C9-0D0D674EC4E4}"/>
          </ac:spMkLst>
        </pc:spChg>
        <pc:grpChg chg="del">
          <ac:chgData name="Mikko Lähdeaho" userId="a0a6bece-3535-4a96-a759-b86e859fb507" providerId="ADAL" clId="{1CC2DB51-6407-4096-8CF4-F6C470C4340A}" dt="2019-10-20T17:43:06.257" v="3031" actId="478"/>
          <ac:grpSpMkLst>
            <pc:docMk/>
            <pc:sldMk cId="4285583539" sldId="459"/>
            <ac:grpSpMk id="4" creationId="{A73F9C3B-0494-452D-9200-B12650A9B83A}"/>
          </ac:grpSpMkLst>
        </pc:grpChg>
        <pc:grpChg chg="add">
          <ac:chgData name="Mikko Lähdeaho" userId="a0a6bece-3535-4a96-a759-b86e859fb507" providerId="ADAL" clId="{1CC2DB51-6407-4096-8CF4-F6C470C4340A}" dt="2019-10-20T17:43:06.549" v="3032"/>
          <ac:grpSpMkLst>
            <pc:docMk/>
            <pc:sldMk cId="4285583539" sldId="459"/>
            <ac:grpSpMk id="12" creationId="{C203DC48-AD7A-49F4-A6F5-B53B47DD7A96}"/>
          </ac:grpSpMkLst>
        </pc:grpChg>
      </pc:sldChg>
      <pc:sldChg chg="del">
        <pc:chgData name="Mikko Lähdeaho" userId="a0a6bece-3535-4a96-a759-b86e859fb507" providerId="ADAL" clId="{1CC2DB51-6407-4096-8CF4-F6C470C4340A}" dt="2019-10-20T16:17:38.969" v="1401" actId="2696"/>
        <pc:sldMkLst>
          <pc:docMk/>
          <pc:sldMk cId="1809928437" sldId="461"/>
        </pc:sldMkLst>
      </pc:sldChg>
      <pc:sldChg chg="add del">
        <pc:chgData name="Mikko Lähdeaho" userId="a0a6bece-3535-4a96-a759-b86e859fb507" providerId="ADAL" clId="{1CC2DB51-6407-4096-8CF4-F6C470C4340A}" dt="2019-10-20T17:45:17.766" v="3046" actId="2696"/>
        <pc:sldMkLst>
          <pc:docMk/>
          <pc:sldMk cId="3122784262" sldId="461"/>
        </pc:sldMkLst>
      </pc:sldChg>
      <pc:sldChg chg="add del">
        <pc:chgData name="Mikko Lähdeaho" userId="a0a6bece-3535-4a96-a759-b86e859fb507" providerId="ADAL" clId="{1CC2DB51-6407-4096-8CF4-F6C470C4340A}" dt="2019-10-20T17:45:17.773" v="3047" actId="2696"/>
        <pc:sldMkLst>
          <pc:docMk/>
          <pc:sldMk cId="903488432" sldId="462"/>
        </pc:sldMkLst>
      </pc:sldChg>
      <pc:sldChg chg="del">
        <pc:chgData name="Mikko Lähdeaho" userId="a0a6bece-3535-4a96-a759-b86e859fb507" providerId="ADAL" clId="{1CC2DB51-6407-4096-8CF4-F6C470C4340A}" dt="2019-10-20T16:17:38.976" v="1402" actId="2696"/>
        <pc:sldMkLst>
          <pc:docMk/>
          <pc:sldMk cId="2932769313" sldId="462"/>
        </pc:sldMkLst>
      </pc:sldChg>
      <pc:sldChg chg="del">
        <pc:chgData name="Mikko Lähdeaho" userId="a0a6bece-3535-4a96-a759-b86e859fb507" providerId="ADAL" clId="{1CC2DB51-6407-4096-8CF4-F6C470C4340A}" dt="2019-10-20T16:17:38.916" v="1396" actId="2696"/>
        <pc:sldMkLst>
          <pc:docMk/>
          <pc:sldMk cId="1162488093" sldId="463"/>
        </pc:sldMkLst>
      </pc:sldChg>
      <pc:sldChg chg="add del">
        <pc:chgData name="Mikko Lähdeaho" userId="a0a6bece-3535-4a96-a759-b86e859fb507" providerId="ADAL" clId="{1CC2DB51-6407-4096-8CF4-F6C470C4340A}" dt="2019-10-20T17:45:17.723" v="3041" actId="2696"/>
        <pc:sldMkLst>
          <pc:docMk/>
          <pc:sldMk cId="3274565350" sldId="463"/>
        </pc:sldMkLst>
      </pc:sldChg>
      <pc:sldChg chg="add del">
        <pc:chgData name="Mikko Lähdeaho" userId="a0a6bece-3535-4a96-a759-b86e859fb507" providerId="ADAL" clId="{1CC2DB51-6407-4096-8CF4-F6C470C4340A}" dt="2019-10-20T17:45:17.793" v="3048" actId="2696"/>
        <pc:sldMkLst>
          <pc:docMk/>
          <pc:sldMk cId="923858486" sldId="464"/>
        </pc:sldMkLst>
      </pc:sldChg>
      <pc:sldChg chg="del">
        <pc:chgData name="Mikko Lähdeaho" userId="a0a6bece-3535-4a96-a759-b86e859fb507" providerId="ADAL" clId="{1CC2DB51-6407-4096-8CF4-F6C470C4340A}" dt="2019-10-20T16:17:38.995" v="1403" actId="2696"/>
        <pc:sldMkLst>
          <pc:docMk/>
          <pc:sldMk cId="2593685213" sldId="464"/>
        </pc:sldMkLst>
      </pc:sldChg>
      <pc:sldChg chg="addSp delSp modSp add">
        <pc:chgData name="Mikko Lähdeaho" userId="a0a6bece-3535-4a96-a759-b86e859fb507" providerId="ADAL" clId="{1CC2DB51-6407-4096-8CF4-F6C470C4340A}" dt="2019-10-20T17:50:19.033" v="3219" actId="20577"/>
        <pc:sldMkLst>
          <pc:docMk/>
          <pc:sldMk cId="188152274" sldId="465"/>
        </pc:sldMkLst>
        <pc:spChg chg="add del mod">
          <ac:chgData name="Mikko Lähdeaho" userId="a0a6bece-3535-4a96-a759-b86e859fb507" providerId="ADAL" clId="{1CC2DB51-6407-4096-8CF4-F6C470C4340A}" dt="2019-10-20T17:50:19.033" v="3219" actId="20577"/>
          <ac:spMkLst>
            <pc:docMk/>
            <pc:sldMk cId="188152274" sldId="465"/>
            <ac:spMk id="3" creationId="{F448D20A-C105-46B4-B39F-DCF503C7D54B}"/>
          </ac:spMkLst>
        </pc:spChg>
        <pc:graphicFrameChg chg="mod">
          <ac:chgData name="Mikko Lähdeaho" userId="a0a6bece-3535-4a96-a759-b86e859fb507" providerId="ADAL" clId="{1CC2DB51-6407-4096-8CF4-F6C470C4340A}" dt="2019-10-20T16:20:25.970" v="1467" actId="12788"/>
          <ac:graphicFrameMkLst>
            <pc:docMk/>
            <pc:sldMk cId="188152274" sldId="465"/>
            <ac:graphicFrameMk id="13" creationId="{9991810B-607D-4125-A305-34D5D4661176}"/>
          </ac:graphicFrameMkLst>
        </pc:graphicFrameChg>
      </pc:sldChg>
      <pc:sldChg chg="del">
        <pc:chgData name="Mikko Lähdeaho" userId="a0a6bece-3535-4a96-a759-b86e859fb507" providerId="ADAL" clId="{1CC2DB51-6407-4096-8CF4-F6C470C4340A}" dt="2019-10-20T16:17:39.087" v="1404" actId="2696"/>
        <pc:sldMkLst>
          <pc:docMk/>
          <pc:sldMk cId="3392621352" sldId="465"/>
        </pc:sldMkLst>
      </pc:sldChg>
      <pc:sldChg chg="modSp add">
        <pc:chgData name="Mikko Lähdeaho" userId="a0a6bece-3535-4a96-a759-b86e859fb507" providerId="ADAL" clId="{1CC2DB51-6407-4096-8CF4-F6C470C4340A}" dt="2019-10-20T17:24:00.515" v="1991" actId="20577"/>
        <pc:sldMkLst>
          <pc:docMk/>
          <pc:sldMk cId="1635954880" sldId="466"/>
        </pc:sldMkLst>
        <pc:spChg chg="mod">
          <ac:chgData name="Mikko Lähdeaho" userId="a0a6bece-3535-4a96-a759-b86e859fb507" providerId="ADAL" clId="{1CC2DB51-6407-4096-8CF4-F6C470C4340A}" dt="2019-10-20T17:24:00.515" v="1991" actId="20577"/>
          <ac:spMkLst>
            <pc:docMk/>
            <pc:sldMk cId="1635954880" sldId="466"/>
            <ac:spMk id="3" creationId="{F448D20A-C105-46B4-B39F-DCF503C7D54B}"/>
          </ac:spMkLst>
        </pc:spChg>
        <pc:spChg chg="mod">
          <ac:chgData name="Mikko Lähdeaho" userId="a0a6bece-3535-4a96-a759-b86e859fb507" providerId="ADAL" clId="{1CC2DB51-6407-4096-8CF4-F6C470C4340A}" dt="2019-10-20T17:19:20.122" v="1767"/>
          <ac:spMkLst>
            <pc:docMk/>
            <pc:sldMk cId="1635954880" sldId="466"/>
            <ac:spMk id="7" creationId="{37699292-D5D8-446B-ADE0-BB63455C42C1}"/>
          </ac:spMkLst>
        </pc:spChg>
        <pc:spChg chg="mod">
          <ac:chgData name="Mikko Lähdeaho" userId="a0a6bece-3535-4a96-a759-b86e859fb507" providerId="ADAL" clId="{1CC2DB51-6407-4096-8CF4-F6C470C4340A}" dt="2019-10-20T16:22:22.327" v="1602"/>
          <ac:spMkLst>
            <pc:docMk/>
            <pc:sldMk cId="1635954880" sldId="466"/>
            <ac:spMk id="8" creationId="{D16232D0-6CDF-4B93-98AB-E06F21144116}"/>
          </ac:spMkLst>
        </pc:spChg>
      </pc:sldChg>
      <pc:sldChg chg="del">
        <pc:chgData name="Mikko Lähdeaho" userId="a0a6bece-3535-4a96-a759-b86e859fb507" providerId="ADAL" clId="{1CC2DB51-6407-4096-8CF4-F6C470C4340A}" dt="2019-10-20T16:17:39.152" v="1406" actId="2696"/>
        <pc:sldMkLst>
          <pc:docMk/>
          <pc:sldMk cId="3384742029" sldId="466"/>
        </pc:sldMkLst>
      </pc:sldChg>
      <pc:sldChg chg="del">
        <pc:chgData name="Mikko Lähdeaho" userId="a0a6bece-3535-4a96-a759-b86e859fb507" providerId="ADAL" clId="{1CC2DB51-6407-4096-8CF4-F6C470C4340A}" dt="2019-10-20T16:17:39.227" v="1407" actId="2696"/>
        <pc:sldMkLst>
          <pc:docMk/>
          <pc:sldMk cId="616568945" sldId="475"/>
        </pc:sldMkLst>
      </pc:sldChg>
      <pc:sldChg chg="addSp delSp modSp add">
        <pc:chgData name="Mikko Lähdeaho" userId="a0a6bece-3535-4a96-a759-b86e859fb507" providerId="ADAL" clId="{1CC2DB51-6407-4096-8CF4-F6C470C4340A}" dt="2019-10-20T17:24:55.847" v="1996"/>
        <pc:sldMkLst>
          <pc:docMk/>
          <pc:sldMk cId="1920703952" sldId="475"/>
        </pc:sldMkLst>
        <pc:spChg chg="add mod">
          <ac:chgData name="Mikko Lähdeaho" userId="a0a6bece-3535-4a96-a759-b86e859fb507" providerId="ADAL" clId="{1CC2DB51-6407-4096-8CF4-F6C470C4340A}" dt="2019-10-20T17:17:12.877" v="1652" actId="1076"/>
          <ac:spMkLst>
            <pc:docMk/>
            <pc:sldMk cId="1920703952" sldId="475"/>
            <ac:spMk id="3" creationId="{2A140181-F8A8-4BFB-9D21-F1233F04F1EF}"/>
          </ac:spMkLst>
        </pc:spChg>
        <pc:spChg chg="del">
          <ac:chgData name="Mikko Lähdeaho" userId="a0a6bece-3535-4a96-a759-b86e859fb507" providerId="ADAL" clId="{1CC2DB51-6407-4096-8CF4-F6C470C4340A}" dt="2019-10-20T16:24:05.184" v="1642" actId="478"/>
          <ac:spMkLst>
            <pc:docMk/>
            <pc:sldMk cId="1920703952" sldId="475"/>
            <ac:spMk id="62" creationId="{AE7AD9F4-973E-4D07-BC50-E4A314154688}"/>
          </ac:spMkLst>
        </pc:spChg>
        <pc:grpChg chg="del">
          <ac:chgData name="Mikko Lähdeaho" userId="a0a6bece-3535-4a96-a759-b86e859fb507" providerId="ADAL" clId="{1CC2DB51-6407-4096-8CF4-F6C470C4340A}" dt="2019-10-20T17:24:55.438" v="1995" actId="478"/>
          <ac:grpSpMkLst>
            <pc:docMk/>
            <pc:sldMk cId="1920703952" sldId="475"/>
            <ac:grpSpMk id="5" creationId="{81BD9994-5DC7-4377-B314-334EB659448C}"/>
          </ac:grpSpMkLst>
        </pc:grpChg>
        <pc:grpChg chg="add">
          <ac:chgData name="Mikko Lähdeaho" userId="a0a6bece-3535-4a96-a759-b86e859fb507" providerId="ADAL" clId="{1CC2DB51-6407-4096-8CF4-F6C470C4340A}" dt="2019-10-20T17:24:55.847" v="1996"/>
          <ac:grpSpMkLst>
            <pc:docMk/>
            <pc:sldMk cId="1920703952" sldId="475"/>
            <ac:grpSpMk id="63" creationId="{395477EA-9D16-40BD-A831-A4623C6EEC2B}"/>
          </ac:grpSpMkLst>
        </pc:grpChg>
      </pc:sldChg>
      <pc:sldChg chg="modSp add">
        <pc:chgData name="Mikko Lähdeaho" userId="a0a6bece-3535-4a96-a759-b86e859fb507" providerId="ADAL" clId="{1CC2DB51-6407-4096-8CF4-F6C470C4340A}" dt="2019-10-20T17:18:56.471" v="1766" actId="20577"/>
        <pc:sldMkLst>
          <pc:docMk/>
          <pc:sldMk cId="2173743034" sldId="482"/>
        </pc:sldMkLst>
        <pc:spChg chg="mod">
          <ac:chgData name="Mikko Lähdeaho" userId="a0a6bece-3535-4a96-a759-b86e859fb507" providerId="ADAL" clId="{1CC2DB51-6407-4096-8CF4-F6C470C4340A}" dt="2019-10-20T17:18:56.471" v="1766" actId="20577"/>
          <ac:spMkLst>
            <pc:docMk/>
            <pc:sldMk cId="2173743034" sldId="482"/>
            <ac:spMk id="3" creationId="{F448D20A-C105-46B4-B39F-DCF503C7D54B}"/>
          </ac:spMkLst>
        </pc:spChg>
        <pc:spChg chg="mod">
          <ac:chgData name="Mikko Lähdeaho" userId="a0a6bece-3535-4a96-a759-b86e859fb507" providerId="ADAL" clId="{1CC2DB51-6407-4096-8CF4-F6C470C4340A}" dt="2019-10-20T16:21:50.099" v="1600"/>
          <ac:spMkLst>
            <pc:docMk/>
            <pc:sldMk cId="2173743034" sldId="482"/>
            <ac:spMk id="8" creationId="{F1CA2D0D-7D11-4A9E-A252-A4C756A767B2}"/>
          </ac:spMkLst>
        </pc:spChg>
        <pc:spChg chg="mod">
          <ac:chgData name="Mikko Lähdeaho" userId="a0a6bece-3535-4a96-a759-b86e859fb507" providerId="ADAL" clId="{1CC2DB51-6407-4096-8CF4-F6C470C4340A}" dt="2019-10-20T16:22:01.467" v="1601"/>
          <ac:spMkLst>
            <pc:docMk/>
            <pc:sldMk cId="2173743034" sldId="482"/>
            <ac:spMk id="9" creationId="{C4EB042F-6AF7-4B83-91CC-42F5A90ECAA9}"/>
          </ac:spMkLst>
        </pc:spChg>
      </pc:sldChg>
      <pc:sldChg chg="del">
        <pc:chgData name="Mikko Lähdeaho" userId="a0a6bece-3535-4a96-a759-b86e859fb507" providerId="ADAL" clId="{1CC2DB51-6407-4096-8CF4-F6C470C4340A}" dt="2019-10-20T16:17:39.108" v="1405" actId="2696"/>
        <pc:sldMkLst>
          <pc:docMk/>
          <pc:sldMk cId="2931270540" sldId="482"/>
        </pc:sldMkLst>
      </pc:sldChg>
      <pc:sldChg chg="modSp add del">
        <pc:chgData name="Mikko Lähdeaho" userId="a0a6bece-3535-4a96-a759-b86e859fb507" providerId="ADAL" clId="{1CC2DB51-6407-4096-8CF4-F6C470C4340A}" dt="2019-10-20T16:17:38.903" v="1395" actId="2696"/>
        <pc:sldMkLst>
          <pc:docMk/>
          <pc:sldMk cId="725455002" sldId="483"/>
        </pc:sldMkLst>
        <pc:spChg chg="mod">
          <ac:chgData name="Mikko Lähdeaho" userId="a0a6bece-3535-4a96-a759-b86e859fb507" providerId="ADAL" clId="{1CC2DB51-6407-4096-8CF4-F6C470C4340A}" dt="2019-10-20T16:09:29.443" v="890" actId="20577"/>
          <ac:spMkLst>
            <pc:docMk/>
            <pc:sldMk cId="725455002" sldId="483"/>
            <ac:spMk id="2" creationId="{00000000-0000-0000-0000-000000000000}"/>
          </ac:spMkLst>
        </pc:spChg>
        <pc:spChg chg="mod">
          <ac:chgData name="Mikko Lähdeaho" userId="a0a6bece-3535-4a96-a759-b86e859fb507" providerId="ADAL" clId="{1CC2DB51-6407-4096-8CF4-F6C470C4340A}" dt="2019-10-20T16:12:48.979" v="1048" actId="20577"/>
          <ac:spMkLst>
            <pc:docMk/>
            <pc:sldMk cId="725455002" sldId="483"/>
            <ac:spMk id="3" creationId="{00000000-0000-0000-0000-000000000000}"/>
          </ac:spMkLst>
        </pc:spChg>
      </pc:sldChg>
      <pc:sldChg chg="addSp modSp add">
        <pc:chgData name="Mikko Lähdeaho" userId="a0a6bece-3535-4a96-a759-b86e859fb507" providerId="ADAL" clId="{1CC2DB51-6407-4096-8CF4-F6C470C4340A}" dt="2019-10-20T17:57:14.384" v="3356" actId="20577"/>
        <pc:sldMkLst>
          <pc:docMk/>
          <pc:sldMk cId="3268128148" sldId="483"/>
        </pc:sldMkLst>
        <pc:spChg chg="mod">
          <ac:chgData name="Mikko Lähdeaho" userId="a0a6bece-3535-4a96-a759-b86e859fb507" providerId="ADAL" clId="{1CC2DB51-6407-4096-8CF4-F6C470C4340A}" dt="2019-10-20T17:57:14.384" v="3356" actId="20577"/>
          <ac:spMkLst>
            <pc:docMk/>
            <pc:sldMk cId="3268128148" sldId="483"/>
            <ac:spMk id="2" creationId="{00000000-0000-0000-0000-000000000000}"/>
          </ac:spMkLst>
        </pc:spChg>
        <pc:spChg chg="mod">
          <ac:chgData name="Mikko Lähdeaho" userId="a0a6bece-3535-4a96-a759-b86e859fb507" providerId="ADAL" clId="{1CC2DB51-6407-4096-8CF4-F6C470C4340A}" dt="2019-10-20T17:56:52.426" v="3338" actId="6549"/>
          <ac:spMkLst>
            <pc:docMk/>
            <pc:sldMk cId="3268128148" sldId="483"/>
            <ac:spMk id="3" creationId="{00000000-0000-0000-0000-000000000000}"/>
          </ac:spMkLst>
        </pc:spChg>
        <pc:picChg chg="add mod">
          <ac:chgData name="Mikko Lähdeaho" userId="a0a6bece-3535-4a96-a759-b86e859fb507" providerId="ADAL" clId="{1CC2DB51-6407-4096-8CF4-F6C470C4340A}" dt="2019-10-20T17:56:24.077" v="3334" actId="1076"/>
          <ac:picMkLst>
            <pc:docMk/>
            <pc:sldMk cId="3268128148" sldId="483"/>
            <ac:picMk id="4" creationId="{A4E22DD5-2B68-42DF-B974-35E90931E5F9}"/>
          </ac:picMkLst>
        </pc:picChg>
      </pc:sldChg>
      <pc:sldChg chg="modSp add">
        <pc:chgData name="Mikko Lähdeaho" userId="a0a6bece-3535-4a96-a759-b86e859fb507" providerId="ADAL" clId="{1CC2DB51-6407-4096-8CF4-F6C470C4340A}" dt="2019-10-20T16:23:39.709" v="1641" actId="20577"/>
        <pc:sldMkLst>
          <pc:docMk/>
          <pc:sldMk cId="2835567580" sldId="484"/>
        </pc:sldMkLst>
        <pc:spChg chg="mod">
          <ac:chgData name="Mikko Lähdeaho" userId="a0a6bece-3535-4a96-a759-b86e859fb507" providerId="ADAL" clId="{1CC2DB51-6407-4096-8CF4-F6C470C4340A}" dt="2019-10-20T16:23:39.709" v="1641" actId="20577"/>
          <ac:spMkLst>
            <pc:docMk/>
            <pc:sldMk cId="2835567580" sldId="484"/>
            <ac:spMk id="2" creationId="{6E396075-408C-4B9C-8928-A932C5EC9A86}"/>
          </ac:spMkLst>
        </pc:spChg>
        <pc:spChg chg="mod">
          <ac:chgData name="Mikko Lähdeaho" userId="a0a6bece-3535-4a96-a759-b86e859fb507" providerId="ADAL" clId="{1CC2DB51-6407-4096-8CF4-F6C470C4340A}" dt="2019-10-20T16:23:26.891" v="1613" actId="12"/>
          <ac:spMkLst>
            <pc:docMk/>
            <pc:sldMk cId="2835567580" sldId="484"/>
            <ac:spMk id="3" creationId="{3C27F552-FC47-4E16-A60B-1EA2E0D5876A}"/>
          </ac:spMkLst>
        </pc:spChg>
      </pc:sldChg>
      <pc:sldChg chg="add del">
        <pc:chgData name="Mikko Lähdeaho" userId="a0a6bece-3535-4a96-a759-b86e859fb507" providerId="ADAL" clId="{1CC2DB51-6407-4096-8CF4-F6C470C4340A}" dt="2019-10-20T17:42:42.548" v="3028" actId="2696"/>
        <pc:sldMkLst>
          <pc:docMk/>
          <pc:sldMk cId="3540908433" sldId="485"/>
        </pc:sldMkLst>
      </pc:sldChg>
      <pc:sldChg chg="add del">
        <pc:chgData name="Mikko Lähdeaho" userId="a0a6bece-3535-4a96-a759-b86e859fb507" providerId="ADAL" clId="{1CC2DB51-6407-4096-8CF4-F6C470C4340A}" dt="2019-10-20T17:50:40.287" v="3220" actId="2696"/>
        <pc:sldMkLst>
          <pc:docMk/>
          <pc:sldMk cId="2606897275" sldId="486"/>
        </pc:sldMkLst>
      </pc:sldChg>
      <pc:sldChg chg="modSp add ord">
        <pc:chgData name="Mikko Lähdeaho" userId="a0a6bece-3535-4a96-a759-b86e859fb507" providerId="ADAL" clId="{1CC2DB51-6407-4096-8CF4-F6C470C4340A}" dt="2019-10-20T17:31:59.402" v="2606" actId="20577"/>
        <pc:sldMkLst>
          <pc:docMk/>
          <pc:sldMk cId="2156100278" sldId="487"/>
        </pc:sldMkLst>
        <pc:spChg chg="mod">
          <ac:chgData name="Mikko Lähdeaho" userId="a0a6bece-3535-4a96-a759-b86e859fb507" providerId="ADAL" clId="{1CC2DB51-6407-4096-8CF4-F6C470C4340A}" dt="2019-10-20T17:25:22.678" v="2029" actId="20577"/>
          <ac:spMkLst>
            <pc:docMk/>
            <pc:sldMk cId="2156100278" sldId="487"/>
            <ac:spMk id="2" creationId="{8A6F74FC-FA33-48C9-9DCC-EE3971321722}"/>
          </ac:spMkLst>
        </pc:spChg>
        <pc:spChg chg="mod">
          <ac:chgData name="Mikko Lähdeaho" userId="a0a6bece-3535-4a96-a759-b86e859fb507" providerId="ADAL" clId="{1CC2DB51-6407-4096-8CF4-F6C470C4340A}" dt="2019-10-20T17:31:59.402" v="2606" actId="20577"/>
          <ac:spMkLst>
            <pc:docMk/>
            <pc:sldMk cId="2156100278" sldId="487"/>
            <ac:spMk id="3" creationId="{F448D20A-C105-46B4-B39F-DCF503C7D54B}"/>
          </ac:spMkLst>
        </pc:spChg>
        <pc:spChg chg="mod">
          <ac:chgData name="Mikko Lähdeaho" userId="a0a6bece-3535-4a96-a759-b86e859fb507" providerId="ADAL" clId="{1CC2DB51-6407-4096-8CF4-F6C470C4340A}" dt="2019-10-20T17:28:48.154" v="2339" actId="2085"/>
          <ac:spMkLst>
            <pc:docMk/>
            <pc:sldMk cId="2156100278" sldId="487"/>
            <ac:spMk id="7" creationId="{37699292-D5D8-446B-ADE0-BB63455C42C1}"/>
          </ac:spMkLst>
        </pc:spChg>
        <pc:spChg chg="mod">
          <ac:chgData name="Mikko Lähdeaho" userId="a0a6bece-3535-4a96-a759-b86e859fb507" providerId="ADAL" clId="{1CC2DB51-6407-4096-8CF4-F6C470C4340A}" dt="2019-10-20T17:28:43.757" v="2338" actId="208"/>
          <ac:spMkLst>
            <pc:docMk/>
            <pc:sldMk cId="2156100278" sldId="487"/>
            <ac:spMk id="8" creationId="{D16232D0-6CDF-4B93-98AB-E06F21144116}"/>
          </ac:spMkLst>
        </pc:spChg>
      </pc:sldChg>
      <pc:sldChg chg="addSp delSp modSp add del modTransition">
        <pc:chgData name="Mikko Lähdeaho" userId="a0a6bece-3535-4a96-a759-b86e859fb507" providerId="ADAL" clId="{1CC2DB51-6407-4096-8CF4-F6C470C4340A}" dt="2019-10-20T17:39:18.020" v="2878" actId="2696"/>
        <pc:sldMkLst>
          <pc:docMk/>
          <pc:sldMk cId="1669417336" sldId="488"/>
        </pc:sldMkLst>
        <pc:spChg chg="del">
          <ac:chgData name="Mikko Lähdeaho" userId="a0a6bece-3535-4a96-a759-b86e859fb507" providerId="ADAL" clId="{1CC2DB51-6407-4096-8CF4-F6C470C4340A}" dt="2019-10-20T17:39:14.050" v="2877"/>
          <ac:spMkLst>
            <pc:docMk/>
            <pc:sldMk cId="1669417336" sldId="488"/>
            <ac:spMk id="2" creationId="{D447AE4B-6849-462D-A864-C0B2E705BCF1}"/>
          </ac:spMkLst>
        </pc:spChg>
        <pc:spChg chg="del">
          <ac:chgData name="Mikko Lähdeaho" userId="a0a6bece-3535-4a96-a759-b86e859fb507" providerId="ADAL" clId="{1CC2DB51-6407-4096-8CF4-F6C470C4340A}" dt="2019-10-20T17:39:14.050" v="2877"/>
          <ac:spMkLst>
            <pc:docMk/>
            <pc:sldMk cId="1669417336" sldId="488"/>
            <ac:spMk id="3" creationId="{8438157E-CA8C-4258-9D4A-8A52E93BA165}"/>
          </ac:spMkLst>
        </pc:spChg>
        <pc:spChg chg="add mod">
          <ac:chgData name="Mikko Lähdeaho" userId="a0a6bece-3535-4a96-a759-b86e859fb507" providerId="ADAL" clId="{1CC2DB51-6407-4096-8CF4-F6C470C4340A}" dt="2019-10-20T17:39:14.050" v="2877"/>
          <ac:spMkLst>
            <pc:docMk/>
            <pc:sldMk cId="1669417336" sldId="488"/>
            <ac:spMk id="4" creationId="{C00DD33E-D99C-41F8-BDA5-78B8CE32D4CD}"/>
          </ac:spMkLst>
        </pc:spChg>
      </pc:sldChg>
      <pc:sldChg chg="modSp add ord">
        <pc:chgData name="Mikko Lähdeaho" userId="a0a6bece-3535-4a96-a759-b86e859fb507" providerId="ADAL" clId="{1CC2DB51-6407-4096-8CF4-F6C470C4340A}" dt="2019-10-20T17:40:57.165" v="3002" actId="20577"/>
        <pc:sldMkLst>
          <pc:docMk/>
          <pc:sldMk cId="2014597754" sldId="488"/>
        </pc:sldMkLst>
        <pc:spChg chg="mod">
          <ac:chgData name="Mikko Lähdeaho" userId="a0a6bece-3535-4a96-a759-b86e859fb507" providerId="ADAL" clId="{1CC2DB51-6407-4096-8CF4-F6C470C4340A}" dt="2019-10-20T17:40:57.165" v="3002" actId="20577"/>
          <ac:spMkLst>
            <pc:docMk/>
            <pc:sldMk cId="2014597754" sldId="488"/>
            <ac:spMk id="2" creationId="{59EF5BFB-03D6-4783-8B02-BEEBC1139324}"/>
          </ac:spMkLst>
        </pc:spChg>
      </pc:sldChg>
      <pc:sldChg chg="add">
        <pc:chgData name="Mikko Lähdeaho" userId="a0a6bece-3535-4a96-a759-b86e859fb507" providerId="ADAL" clId="{1CC2DB51-6407-4096-8CF4-F6C470C4340A}" dt="2019-10-20T17:46:56.191" v="3057"/>
        <pc:sldMkLst>
          <pc:docMk/>
          <pc:sldMk cId="1665025142" sldId="489"/>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22B3B5-DDC8-4955-8F4F-5156DDD1130C}" type="doc">
      <dgm:prSet loTypeId="urn:microsoft.com/office/officeart/2005/8/layout/cycle3" loCatId="cycle" qsTypeId="urn:microsoft.com/office/officeart/2005/8/quickstyle/simple1" qsCatId="simple" csTypeId="urn:microsoft.com/office/officeart/2005/8/colors/accent1_1" csCatId="accent1" phldr="1"/>
      <dgm:spPr/>
      <dgm:t>
        <a:bodyPr/>
        <a:lstStyle/>
        <a:p>
          <a:endParaRPr lang="en-FI"/>
        </a:p>
      </dgm:t>
    </dgm:pt>
    <dgm:pt modelId="{AD7504A6-D245-4C45-B45D-A883523DAE4B}">
      <dgm:prSet/>
      <dgm:spPr/>
      <dgm:t>
        <a:bodyPr/>
        <a:lstStyle/>
        <a:p>
          <a:r>
            <a:rPr lang="fi-FI"/>
            <a:t>Read satellite imagery</a:t>
          </a:r>
          <a:endParaRPr lang="en-FI"/>
        </a:p>
      </dgm:t>
    </dgm:pt>
    <dgm:pt modelId="{B56F7740-1FAA-41BB-AD42-8F11298D9992}" type="parTrans" cxnId="{7DCBD80C-DB1E-4BF6-8163-538019140A61}">
      <dgm:prSet/>
      <dgm:spPr/>
      <dgm:t>
        <a:bodyPr/>
        <a:lstStyle/>
        <a:p>
          <a:endParaRPr lang="en-FI"/>
        </a:p>
      </dgm:t>
    </dgm:pt>
    <dgm:pt modelId="{91624EFA-FA04-4858-B959-CEF6A5BB43B1}" type="sibTrans" cxnId="{7DCBD80C-DB1E-4BF6-8163-538019140A61}">
      <dgm:prSet/>
      <dgm:spPr>
        <a:solidFill>
          <a:srgbClr val="D43533"/>
        </a:solidFill>
      </dgm:spPr>
      <dgm:t>
        <a:bodyPr/>
        <a:lstStyle/>
        <a:p>
          <a:endParaRPr lang="en-FI"/>
        </a:p>
      </dgm:t>
    </dgm:pt>
    <dgm:pt modelId="{20928669-489F-4C3F-9A25-0BBE80EA3EBB}">
      <dgm:prSet/>
      <dgm:spPr/>
      <dgm:t>
        <a:bodyPr/>
        <a:lstStyle/>
        <a:p>
          <a:r>
            <a:rPr lang="fi-FI" dirty="0"/>
            <a:t>Get NDVI and DEM from imagery</a:t>
          </a:r>
          <a:endParaRPr lang="en-FI" dirty="0"/>
        </a:p>
      </dgm:t>
    </dgm:pt>
    <dgm:pt modelId="{654603CF-4ECF-42B6-91C6-21FB31FB5C86}" type="parTrans" cxnId="{4C69E50B-7103-4F0F-A4DC-5E2E00B775D8}">
      <dgm:prSet/>
      <dgm:spPr/>
      <dgm:t>
        <a:bodyPr/>
        <a:lstStyle/>
        <a:p>
          <a:endParaRPr lang="en-FI"/>
        </a:p>
      </dgm:t>
    </dgm:pt>
    <dgm:pt modelId="{469E92BD-238B-4017-B5CC-4DEDB9576466}" type="sibTrans" cxnId="{4C69E50B-7103-4F0F-A4DC-5E2E00B775D8}">
      <dgm:prSet/>
      <dgm:spPr/>
      <dgm:t>
        <a:bodyPr/>
        <a:lstStyle/>
        <a:p>
          <a:endParaRPr lang="en-FI"/>
        </a:p>
      </dgm:t>
    </dgm:pt>
    <dgm:pt modelId="{3B7B4B1F-0930-4FBC-B218-8C3F92954BA7}">
      <dgm:prSet/>
      <dgm:spPr/>
      <dgm:t>
        <a:bodyPr/>
        <a:lstStyle/>
        <a:p>
          <a:r>
            <a:rPr lang="fi-FI" dirty="0"/>
            <a:t>Reconstruct with Super Resolution</a:t>
          </a:r>
          <a:endParaRPr lang="en-FI" dirty="0"/>
        </a:p>
      </dgm:t>
    </dgm:pt>
    <dgm:pt modelId="{E9637795-C167-4FC1-B5D7-E42F9780ECCE}" type="parTrans" cxnId="{6963F8BC-A836-443D-8C86-B5101D81736E}">
      <dgm:prSet/>
      <dgm:spPr/>
      <dgm:t>
        <a:bodyPr/>
        <a:lstStyle/>
        <a:p>
          <a:endParaRPr lang="en-FI"/>
        </a:p>
      </dgm:t>
    </dgm:pt>
    <dgm:pt modelId="{01D19011-F0C5-4CEE-9CFD-9D024584EA53}" type="sibTrans" cxnId="{6963F8BC-A836-443D-8C86-B5101D81736E}">
      <dgm:prSet/>
      <dgm:spPr/>
      <dgm:t>
        <a:bodyPr/>
        <a:lstStyle/>
        <a:p>
          <a:endParaRPr lang="en-FI"/>
        </a:p>
      </dgm:t>
    </dgm:pt>
    <dgm:pt modelId="{65CC0A85-FDE3-4030-A5FE-F6913EDA6772}">
      <dgm:prSet/>
      <dgm:spPr/>
      <dgm:t>
        <a:bodyPr/>
        <a:lstStyle/>
        <a:p>
          <a:r>
            <a:rPr lang="fi-FI" dirty="0"/>
            <a:t>Calculate heatmap</a:t>
          </a:r>
          <a:endParaRPr lang="en-FI" dirty="0"/>
        </a:p>
      </dgm:t>
    </dgm:pt>
    <dgm:pt modelId="{97BA1103-A506-40F6-94FC-F9C63A6AEA59}" type="parTrans" cxnId="{0CF52781-50BD-4686-91D1-0B4D44971A70}">
      <dgm:prSet/>
      <dgm:spPr/>
      <dgm:t>
        <a:bodyPr/>
        <a:lstStyle/>
        <a:p>
          <a:endParaRPr lang="en-FI"/>
        </a:p>
      </dgm:t>
    </dgm:pt>
    <dgm:pt modelId="{DD448C65-2322-490D-9784-4883FF059FA2}" type="sibTrans" cxnId="{0CF52781-50BD-4686-91D1-0B4D44971A70}">
      <dgm:prSet/>
      <dgm:spPr/>
      <dgm:t>
        <a:bodyPr/>
        <a:lstStyle/>
        <a:p>
          <a:endParaRPr lang="en-FI"/>
        </a:p>
      </dgm:t>
    </dgm:pt>
    <dgm:pt modelId="{CCBAE95E-C93A-4FFE-BA0B-E4DDEAED467E}">
      <dgm:prSet/>
      <dgm:spPr/>
      <dgm:t>
        <a:bodyPr/>
        <a:lstStyle/>
        <a:p>
          <a:r>
            <a:rPr lang="fi-FI" dirty="0"/>
            <a:t>Calculate changes </a:t>
          </a:r>
          <a:endParaRPr lang="en-FI" dirty="0"/>
        </a:p>
      </dgm:t>
    </dgm:pt>
    <dgm:pt modelId="{AA41BF30-CAAE-408E-892A-44B3F10059B8}" type="parTrans" cxnId="{467F9055-9BF0-41F7-92A1-00BA7A04CF1D}">
      <dgm:prSet/>
      <dgm:spPr/>
      <dgm:t>
        <a:bodyPr/>
        <a:lstStyle/>
        <a:p>
          <a:endParaRPr lang="en-FI"/>
        </a:p>
      </dgm:t>
    </dgm:pt>
    <dgm:pt modelId="{2E579A23-0F83-49D7-9DF4-FE895F6689B0}" type="sibTrans" cxnId="{467F9055-9BF0-41F7-92A1-00BA7A04CF1D}">
      <dgm:prSet/>
      <dgm:spPr/>
      <dgm:t>
        <a:bodyPr/>
        <a:lstStyle/>
        <a:p>
          <a:endParaRPr lang="en-FI"/>
        </a:p>
      </dgm:t>
    </dgm:pt>
    <dgm:pt modelId="{63688F27-2115-498F-B417-6056C6114E6E}" type="pres">
      <dgm:prSet presAssocID="{0E22B3B5-DDC8-4955-8F4F-5156DDD1130C}" presName="Name0" presStyleCnt="0">
        <dgm:presLayoutVars>
          <dgm:dir/>
          <dgm:resizeHandles val="exact"/>
        </dgm:presLayoutVars>
      </dgm:prSet>
      <dgm:spPr/>
    </dgm:pt>
    <dgm:pt modelId="{EA9E12C5-1B1B-426D-85E9-3DB92A47AF1F}" type="pres">
      <dgm:prSet presAssocID="{0E22B3B5-DDC8-4955-8F4F-5156DDD1130C}" presName="cycle" presStyleCnt="0"/>
      <dgm:spPr/>
    </dgm:pt>
    <dgm:pt modelId="{96DD1AE5-ACA7-425C-841A-AC330613574A}" type="pres">
      <dgm:prSet presAssocID="{AD7504A6-D245-4C45-B45D-A883523DAE4B}" presName="nodeFirstNode" presStyleLbl="node1" presStyleIdx="0" presStyleCnt="5">
        <dgm:presLayoutVars>
          <dgm:bulletEnabled val="1"/>
        </dgm:presLayoutVars>
      </dgm:prSet>
      <dgm:spPr/>
    </dgm:pt>
    <dgm:pt modelId="{E41D67DB-D419-4A05-A146-3667D61A607F}" type="pres">
      <dgm:prSet presAssocID="{91624EFA-FA04-4858-B959-CEF6A5BB43B1}" presName="sibTransFirstNode" presStyleLbl="bgShp" presStyleIdx="0" presStyleCnt="1"/>
      <dgm:spPr/>
    </dgm:pt>
    <dgm:pt modelId="{8738D683-8524-4E9D-B709-782CFD599A9F}" type="pres">
      <dgm:prSet presAssocID="{20928669-489F-4C3F-9A25-0BBE80EA3EBB}" presName="nodeFollowingNodes" presStyleLbl="node1" presStyleIdx="1" presStyleCnt="5">
        <dgm:presLayoutVars>
          <dgm:bulletEnabled val="1"/>
        </dgm:presLayoutVars>
      </dgm:prSet>
      <dgm:spPr/>
    </dgm:pt>
    <dgm:pt modelId="{9B724FDC-0F90-4254-BD92-CC818CB6DEF0}" type="pres">
      <dgm:prSet presAssocID="{3B7B4B1F-0930-4FBC-B218-8C3F92954BA7}" presName="nodeFollowingNodes" presStyleLbl="node1" presStyleIdx="2" presStyleCnt="5">
        <dgm:presLayoutVars>
          <dgm:bulletEnabled val="1"/>
        </dgm:presLayoutVars>
      </dgm:prSet>
      <dgm:spPr/>
    </dgm:pt>
    <dgm:pt modelId="{A78C3481-73D1-4F68-85DD-BC49AE5E3E92}" type="pres">
      <dgm:prSet presAssocID="{65CC0A85-FDE3-4030-A5FE-F6913EDA6772}" presName="nodeFollowingNodes" presStyleLbl="node1" presStyleIdx="3" presStyleCnt="5">
        <dgm:presLayoutVars>
          <dgm:bulletEnabled val="1"/>
        </dgm:presLayoutVars>
      </dgm:prSet>
      <dgm:spPr/>
    </dgm:pt>
    <dgm:pt modelId="{71A4219F-D193-4BCF-972D-7A861D378764}" type="pres">
      <dgm:prSet presAssocID="{CCBAE95E-C93A-4FFE-BA0B-E4DDEAED467E}" presName="nodeFollowingNodes" presStyleLbl="node1" presStyleIdx="4" presStyleCnt="5">
        <dgm:presLayoutVars>
          <dgm:bulletEnabled val="1"/>
        </dgm:presLayoutVars>
      </dgm:prSet>
      <dgm:spPr/>
    </dgm:pt>
  </dgm:ptLst>
  <dgm:cxnLst>
    <dgm:cxn modelId="{4C69E50B-7103-4F0F-A4DC-5E2E00B775D8}" srcId="{0E22B3B5-DDC8-4955-8F4F-5156DDD1130C}" destId="{20928669-489F-4C3F-9A25-0BBE80EA3EBB}" srcOrd="1" destOrd="0" parTransId="{654603CF-4ECF-42B6-91C6-21FB31FB5C86}" sibTransId="{469E92BD-238B-4017-B5CC-4DEDB9576466}"/>
    <dgm:cxn modelId="{7DCBD80C-DB1E-4BF6-8163-538019140A61}" srcId="{0E22B3B5-DDC8-4955-8F4F-5156DDD1130C}" destId="{AD7504A6-D245-4C45-B45D-A883523DAE4B}" srcOrd="0" destOrd="0" parTransId="{B56F7740-1FAA-41BB-AD42-8F11298D9992}" sibTransId="{91624EFA-FA04-4858-B959-CEF6A5BB43B1}"/>
    <dgm:cxn modelId="{6F946526-2021-42CA-A280-1BE601386B95}" type="presOf" srcId="{0E22B3B5-DDC8-4955-8F4F-5156DDD1130C}" destId="{63688F27-2115-498F-B417-6056C6114E6E}" srcOrd="0" destOrd="0" presId="urn:microsoft.com/office/officeart/2005/8/layout/cycle3"/>
    <dgm:cxn modelId="{C293502C-0E80-4C79-9862-E79AED953696}" type="presOf" srcId="{91624EFA-FA04-4858-B959-CEF6A5BB43B1}" destId="{E41D67DB-D419-4A05-A146-3667D61A607F}" srcOrd="0" destOrd="0" presId="urn:microsoft.com/office/officeart/2005/8/layout/cycle3"/>
    <dgm:cxn modelId="{51EEFF50-5801-4C6A-94D3-AE2BF3E5DCD9}" type="presOf" srcId="{3B7B4B1F-0930-4FBC-B218-8C3F92954BA7}" destId="{9B724FDC-0F90-4254-BD92-CC818CB6DEF0}" srcOrd="0" destOrd="0" presId="urn:microsoft.com/office/officeart/2005/8/layout/cycle3"/>
    <dgm:cxn modelId="{467F9055-9BF0-41F7-92A1-00BA7A04CF1D}" srcId="{0E22B3B5-DDC8-4955-8F4F-5156DDD1130C}" destId="{CCBAE95E-C93A-4FFE-BA0B-E4DDEAED467E}" srcOrd="4" destOrd="0" parTransId="{AA41BF30-CAAE-408E-892A-44B3F10059B8}" sibTransId="{2E579A23-0F83-49D7-9DF4-FE895F6689B0}"/>
    <dgm:cxn modelId="{DD4ED45A-3C2B-4169-B139-C44506349591}" type="presOf" srcId="{20928669-489F-4C3F-9A25-0BBE80EA3EBB}" destId="{8738D683-8524-4E9D-B709-782CFD599A9F}" srcOrd="0" destOrd="0" presId="urn:microsoft.com/office/officeart/2005/8/layout/cycle3"/>
    <dgm:cxn modelId="{0CF52781-50BD-4686-91D1-0B4D44971A70}" srcId="{0E22B3B5-DDC8-4955-8F4F-5156DDD1130C}" destId="{65CC0A85-FDE3-4030-A5FE-F6913EDA6772}" srcOrd="3" destOrd="0" parTransId="{97BA1103-A506-40F6-94FC-F9C63A6AEA59}" sibTransId="{DD448C65-2322-490D-9784-4883FF059FA2}"/>
    <dgm:cxn modelId="{1AFA6C90-37F8-40F2-898E-DC50316F86FF}" type="presOf" srcId="{AD7504A6-D245-4C45-B45D-A883523DAE4B}" destId="{96DD1AE5-ACA7-425C-841A-AC330613574A}" srcOrd="0" destOrd="0" presId="urn:microsoft.com/office/officeart/2005/8/layout/cycle3"/>
    <dgm:cxn modelId="{E2E248A3-7C37-4DA0-9C92-07BCF10654E4}" type="presOf" srcId="{CCBAE95E-C93A-4FFE-BA0B-E4DDEAED467E}" destId="{71A4219F-D193-4BCF-972D-7A861D378764}" srcOrd="0" destOrd="0" presId="urn:microsoft.com/office/officeart/2005/8/layout/cycle3"/>
    <dgm:cxn modelId="{6963F8BC-A836-443D-8C86-B5101D81736E}" srcId="{0E22B3B5-DDC8-4955-8F4F-5156DDD1130C}" destId="{3B7B4B1F-0930-4FBC-B218-8C3F92954BA7}" srcOrd="2" destOrd="0" parTransId="{E9637795-C167-4FC1-B5D7-E42F9780ECCE}" sibTransId="{01D19011-F0C5-4CEE-9CFD-9D024584EA53}"/>
    <dgm:cxn modelId="{ECC229C7-0C23-47CC-BCBB-A66E8ABECFF8}" type="presOf" srcId="{65CC0A85-FDE3-4030-A5FE-F6913EDA6772}" destId="{A78C3481-73D1-4F68-85DD-BC49AE5E3E92}" srcOrd="0" destOrd="0" presId="urn:microsoft.com/office/officeart/2005/8/layout/cycle3"/>
    <dgm:cxn modelId="{BD989CAF-ED3C-44FB-BA46-F590CFC4ADEA}" type="presParOf" srcId="{63688F27-2115-498F-B417-6056C6114E6E}" destId="{EA9E12C5-1B1B-426D-85E9-3DB92A47AF1F}" srcOrd="0" destOrd="0" presId="urn:microsoft.com/office/officeart/2005/8/layout/cycle3"/>
    <dgm:cxn modelId="{2B741B9A-B093-444D-B088-C816B296550B}" type="presParOf" srcId="{EA9E12C5-1B1B-426D-85E9-3DB92A47AF1F}" destId="{96DD1AE5-ACA7-425C-841A-AC330613574A}" srcOrd="0" destOrd="0" presId="urn:microsoft.com/office/officeart/2005/8/layout/cycle3"/>
    <dgm:cxn modelId="{6E382D82-A288-49A5-B184-57ED2801F19E}" type="presParOf" srcId="{EA9E12C5-1B1B-426D-85E9-3DB92A47AF1F}" destId="{E41D67DB-D419-4A05-A146-3667D61A607F}" srcOrd="1" destOrd="0" presId="urn:microsoft.com/office/officeart/2005/8/layout/cycle3"/>
    <dgm:cxn modelId="{FA6D6383-E3B4-4F9A-A4C8-8B703EF0F082}" type="presParOf" srcId="{EA9E12C5-1B1B-426D-85E9-3DB92A47AF1F}" destId="{8738D683-8524-4E9D-B709-782CFD599A9F}" srcOrd="2" destOrd="0" presId="urn:microsoft.com/office/officeart/2005/8/layout/cycle3"/>
    <dgm:cxn modelId="{3847D2FE-ACC8-4EE8-AB1E-D681019EA468}" type="presParOf" srcId="{EA9E12C5-1B1B-426D-85E9-3DB92A47AF1F}" destId="{9B724FDC-0F90-4254-BD92-CC818CB6DEF0}" srcOrd="3" destOrd="0" presId="urn:microsoft.com/office/officeart/2005/8/layout/cycle3"/>
    <dgm:cxn modelId="{6413A83C-C8B5-4A50-BC64-E51162E69209}" type="presParOf" srcId="{EA9E12C5-1B1B-426D-85E9-3DB92A47AF1F}" destId="{A78C3481-73D1-4F68-85DD-BC49AE5E3E92}" srcOrd="4" destOrd="0" presId="urn:microsoft.com/office/officeart/2005/8/layout/cycle3"/>
    <dgm:cxn modelId="{1D79B68A-9EC9-4242-8AD1-7BF660A3769B}" type="presParOf" srcId="{EA9E12C5-1B1B-426D-85E9-3DB92A47AF1F}" destId="{71A4219F-D193-4BCF-972D-7A861D378764}" srcOrd="5"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A9E49C7-C116-4A5C-BB85-589BBC8B7509}" type="doc">
      <dgm:prSet loTypeId="urn:microsoft.com/office/officeart/2005/8/layout/process4" loCatId="list" qsTypeId="urn:microsoft.com/office/officeart/2005/8/quickstyle/simple1" qsCatId="simple" csTypeId="urn:microsoft.com/office/officeart/2005/8/colors/accent1_2" csCatId="accent1" phldr="1"/>
      <dgm:spPr/>
      <dgm:t>
        <a:bodyPr/>
        <a:lstStyle/>
        <a:p>
          <a:endParaRPr lang="en-FI"/>
        </a:p>
      </dgm:t>
    </dgm:pt>
    <dgm:pt modelId="{4CE0CE07-078F-46FF-849E-796DAA22AE2F}">
      <dgm:prSet/>
      <dgm:spPr>
        <a:ln>
          <a:noFill/>
        </a:ln>
      </dgm:spPr>
      <dgm:t>
        <a:bodyPr/>
        <a:lstStyle/>
        <a:p>
          <a:r>
            <a:rPr lang="en-US"/>
            <a:t>Interferogram</a:t>
          </a:r>
          <a:endParaRPr lang="en-FI"/>
        </a:p>
      </dgm:t>
    </dgm:pt>
    <dgm:pt modelId="{CE749786-887C-4C50-841C-1E2B132A2295}" type="parTrans" cxnId="{EA78A196-41DD-4BAF-89F5-22E99F6B226B}">
      <dgm:prSet/>
      <dgm:spPr/>
      <dgm:t>
        <a:bodyPr/>
        <a:lstStyle/>
        <a:p>
          <a:endParaRPr lang="en-FI"/>
        </a:p>
      </dgm:t>
    </dgm:pt>
    <dgm:pt modelId="{52F51BC6-F705-4867-A8E1-DC727F5719D4}" type="sibTrans" cxnId="{EA78A196-41DD-4BAF-89F5-22E99F6B226B}">
      <dgm:prSet/>
      <dgm:spPr/>
      <dgm:t>
        <a:bodyPr/>
        <a:lstStyle/>
        <a:p>
          <a:endParaRPr lang="en-FI"/>
        </a:p>
      </dgm:t>
    </dgm:pt>
    <dgm:pt modelId="{56946908-5241-4264-8B3F-8D7EEB20DD4F}">
      <dgm:prSet/>
      <dgm:spPr/>
      <dgm:t>
        <a:bodyPr/>
        <a:lstStyle/>
        <a:p>
          <a:r>
            <a:rPr lang="en-US"/>
            <a:t>Export to SNAPHU</a:t>
          </a:r>
          <a:endParaRPr lang="en-FI"/>
        </a:p>
      </dgm:t>
    </dgm:pt>
    <dgm:pt modelId="{1C28E75B-F855-4719-9CA2-1A8C7E4330DE}" type="parTrans" cxnId="{163FADFC-210B-4500-A78C-7FA9552CB496}">
      <dgm:prSet/>
      <dgm:spPr/>
      <dgm:t>
        <a:bodyPr/>
        <a:lstStyle/>
        <a:p>
          <a:endParaRPr lang="en-FI"/>
        </a:p>
      </dgm:t>
    </dgm:pt>
    <dgm:pt modelId="{E2BF1E73-A408-4C30-8F49-336E601DBE4A}" type="sibTrans" cxnId="{163FADFC-210B-4500-A78C-7FA9552CB496}">
      <dgm:prSet/>
      <dgm:spPr/>
      <dgm:t>
        <a:bodyPr/>
        <a:lstStyle/>
        <a:p>
          <a:endParaRPr lang="en-FI"/>
        </a:p>
      </dgm:t>
    </dgm:pt>
    <dgm:pt modelId="{2B844ED8-A9F8-43BA-9284-7E1377100EAF}">
      <dgm:prSet/>
      <dgm:spPr/>
      <dgm:t>
        <a:bodyPr/>
        <a:lstStyle/>
        <a:p>
          <a:r>
            <a:rPr lang="en-US"/>
            <a:t>Run SNAPHU</a:t>
          </a:r>
          <a:endParaRPr lang="en-FI"/>
        </a:p>
      </dgm:t>
    </dgm:pt>
    <dgm:pt modelId="{BF86C5B5-FC81-4C49-8C25-CEE522893976}" type="parTrans" cxnId="{83D206C9-83C3-47AB-9BDE-51B509489EDC}">
      <dgm:prSet/>
      <dgm:spPr/>
      <dgm:t>
        <a:bodyPr/>
        <a:lstStyle/>
        <a:p>
          <a:endParaRPr lang="en-FI"/>
        </a:p>
      </dgm:t>
    </dgm:pt>
    <dgm:pt modelId="{23AD4F26-1162-4276-B406-A18DBE3617CF}" type="sibTrans" cxnId="{83D206C9-83C3-47AB-9BDE-51B509489EDC}">
      <dgm:prSet/>
      <dgm:spPr/>
      <dgm:t>
        <a:bodyPr/>
        <a:lstStyle/>
        <a:p>
          <a:endParaRPr lang="en-FI"/>
        </a:p>
      </dgm:t>
    </dgm:pt>
    <dgm:pt modelId="{D1A33E8D-B6B0-4F59-B2F2-271746BB46EF}">
      <dgm:prSet/>
      <dgm:spPr/>
      <dgm:t>
        <a:bodyPr/>
        <a:lstStyle/>
        <a:p>
          <a:r>
            <a:rPr lang="en-US"/>
            <a:t>Import from SNAPHU</a:t>
          </a:r>
          <a:endParaRPr lang="en-FI"/>
        </a:p>
      </dgm:t>
    </dgm:pt>
    <dgm:pt modelId="{6FD48430-DFCE-452E-9E89-1D0D403DA8AB}" type="parTrans" cxnId="{D2F71B8D-7DC5-4E98-8080-3EF799B44648}">
      <dgm:prSet/>
      <dgm:spPr/>
      <dgm:t>
        <a:bodyPr/>
        <a:lstStyle/>
        <a:p>
          <a:endParaRPr lang="en-FI"/>
        </a:p>
      </dgm:t>
    </dgm:pt>
    <dgm:pt modelId="{A7115EEA-C968-4AEC-BAD9-7214C4C90E27}" type="sibTrans" cxnId="{D2F71B8D-7DC5-4E98-8080-3EF799B44648}">
      <dgm:prSet/>
      <dgm:spPr/>
      <dgm:t>
        <a:bodyPr/>
        <a:lstStyle/>
        <a:p>
          <a:endParaRPr lang="en-FI"/>
        </a:p>
      </dgm:t>
    </dgm:pt>
    <dgm:pt modelId="{B18B4A38-3B21-4095-A5D5-D3EB9A7CDC9E}">
      <dgm:prSet/>
      <dgm:spPr/>
      <dgm:t>
        <a:bodyPr/>
        <a:lstStyle/>
        <a:p>
          <a:r>
            <a:rPr lang="en-US"/>
            <a:t>Phase to Elevation</a:t>
          </a:r>
          <a:endParaRPr lang="en-FI"/>
        </a:p>
      </dgm:t>
    </dgm:pt>
    <dgm:pt modelId="{47964651-C21E-4405-817F-3106A5E83C0E}" type="parTrans" cxnId="{F5EDF7B9-79A7-4F50-9CA3-EA970ADC072B}">
      <dgm:prSet/>
      <dgm:spPr/>
      <dgm:t>
        <a:bodyPr/>
        <a:lstStyle/>
        <a:p>
          <a:endParaRPr lang="en-FI"/>
        </a:p>
      </dgm:t>
    </dgm:pt>
    <dgm:pt modelId="{EA51A474-852D-428B-B632-4568F9456DBB}" type="sibTrans" cxnId="{F5EDF7B9-79A7-4F50-9CA3-EA970ADC072B}">
      <dgm:prSet/>
      <dgm:spPr/>
      <dgm:t>
        <a:bodyPr/>
        <a:lstStyle/>
        <a:p>
          <a:endParaRPr lang="en-FI"/>
        </a:p>
      </dgm:t>
    </dgm:pt>
    <dgm:pt modelId="{478A4608-518D-4F38-A366-257EAEBB794C}">
      <dgm:prSet/>
      <dgm:spPr/>
      <dgm:t>
        <a:bodyPr/>
        <a:lstStyle/>
        <a:p>
          <a:r>
            <a:rPr lang="en-US"/>
            <a:t>Terrain Correction</a:t>
          </a:r>
          <a:endParaRPr lang="en-FI"/>
        </a:p>
      </dgm:t>
    </dgm:pt>
    <dgm:pt modelId="{F8B90084-5053-40D1-B649-1A1D562AB96C}" type="parTrans" cxnId="{5102CBE1-B174-4386-8F5F-C2F4B6827B14}">
      <dgm:prSet/>
      <dgm:spPr/>
      <dgm:t>
        <a:bodyPr/>
        <a:lstStyle/>
        <a:p>
          <a:endParaRPr lang="en-FI"/>
        </a:p>
      </dgm:t>
    </dgm:pt>
    <dgm:pt modelId="{EF03813F-AE44-4393-9F18-04322D4C0BAC}" type="sibTrans" cxnId="{5102CBE1-B174-4386-8F5F-C2F4B6827B14}">
      <dgm:prSet/>
      <dgm:spPr/>
      <dgm:t>
        <a:bodyPr/>
        <a:lstStyle/>
        <a:p>
          <a:endParaRPr lang="en-FI"/>
        </a:p>
      </dgm:t>
    </dgm:pt>
    <dgm:pt modelId="{AC17DB51-A916-44E9-9BC0-66F2DC318136}" type="pres">
      <dgm:prSet presAssocID="{8A9E49C7-C116-4A5C-BB85-589BBC8B7509}" presName="Name0" presStyleCnt="0">
        <dgm:presLayoutVars>
          <dgm:dir/>
          <dgm:animLvl val="lvl"/>
          <dgm:resizeHandles val="exact"/>
        </dgm:presLayoutVars>
      </dgm:prSet>
      <dgm:spPr/>
    </dgm:pt>
    <dgm:pt modelId="{07226D19-FACF-45F3-9747-6522EC73706A}" type="pres">
      <dgm:prSet presAssocID="{478A4608-518D-4F38-A366-257EAEBB794C}" presName="boxAndChildren" presStyleCnt="0"/>
      <dgm:spPr/>
    </dgm:pt>
    <dgm:pt modelId="{589BABF8-C491-4427-9122-984C3E2AEB66}" type="pres">
      <dgm:prSet presAssocID="{478A4608-518D-4F38-A366-257EAEBB794C}" presName="parentTextBox" presStyleLbl="node1" presStyleIdx="0" presStyleCnt="6"/>
      <dgm:spPr/>
    </dgm:pt>
    <dgm:pt modelId="{3FC26495-4B9A-4520-8E4C-FDC838DC1E44}" type="pres">
      <dgm:prSet presAssocID="{EA51A474-852D-428B-B632-4568F9456DBB}" presName="sp" presStyleCnt="0"/>
      <dgm:spPr/>
    </dgm:pt>
    <dgm:pt modelId="{733D1F37-D2A0-4BEA-970E-14CBB912EC3D}" type="pres">
      <dgm:prSet presAssocID="{B18B4A38-3B21-4095-A5D5-D3EB9A7CDC9E}" presName="arrowAndChildren" presStyleCnt="0"/>
      <dgm:spPr/>
    </dgm:pt>
    <dgm:pt modelId="{D528DC9C-FB70-4801-8BF1-02BC1B4E5A0B}" type="pres">
      <dgm:prSet presAssocID="{B18B4A38-3B21-4095-A5D5-D3EB9A7CDC9E}" presName="parentTextArrow" presStyleLbl="node1" presStyleIdx="1" presStyleCnt="6"/>
      <dgm:spPr/>
    </dgm:pt>
    <dgm:pt modelId="{D33082B9-947B-4CAD-B3CF-CB75C3AAFEE4}" type="pres">
      <dgm:prSet presAssocID="{A7115EEA-C968-4AEC-BAD9-7214C4C90E27}" presName="sp" presStyleCnt="0"/>
      <dgm:spPr/>
    </dgm:pt>
    <dgm:pt modelId="{8706CA6E-7837-4685-AD76-47B96E5AF0AE}" type="pres">
      <dgm:prSet presAssocID="{D1A33E8D-B6B0-4F59-B2F2-271746BB46EF}" presName="arrowAndChildren" presStyleCnt="0"/>
      <dgm:spPr/>
    </dgm:pt>
    <dgm:pt modelId="{D004D058-AB2F-48BD-BA70-A3DF46A7057E}" type="pres">
      <dgm:prSet presAssocID="{D1A33E8D-B6B0-4F59-B2F2-271746BB46EF}" presName="parentTextArrow" presStyleLbl="node1" presStyleIdx="2" presStyleCnt="6"/>
      <dgm:spPr/>
    </dgm:pt>
    <dgm:pt modelId="{B6266A8F-B0F6-4149-BCF3-DF5478AC9468}" type="pres">
      <dgm:prSet presAssocID="{23AD4F26-1162-4276-B406-A18DBE3617CF}" presName="sp" presStyleCnt="0"/>
      <dgm:spPr/>
    </dgm:pt>
    <dgm:pt modelId="{AB32D9C6-9824-4A3F-9233-15E5F5723BB0}" type="pres">
      <dgm:prSet presAssocID="{2B844ED8-A9F8-43BA-9284-7E1377100EAF}" presName="arrowAndChildren" presStyleCnt="0"/>
      <dgm:spPr/>
    </dgm:pt>
    <dgm:pt modelId="{6F85E8AF-E987-4778-9F61-EAE56FB5CA70}" type="pres">
      <dgm:prSet presAssocID="{2B844ED8-A9F8-43BA-9284-7E1377100EAF}" presName="parentTextArrow" presStyleLbl="node1" presStyleIdx="3" presStyleCnt="6"/>
      <dgm:spPr/>
    </dgm:pt>
    <dgm:pt modelId="{19DF5103-D829-4B68-97FF-5C332220D322}" type="pres">
      <dgm:prSet presAssocID="{E2BF1E73-A408-4C30-8F49-336E601DBE4A}" presName="sp" presStyleCnt="0"/>
      <dgm:spPr/>
    </dgm:pt>
    <dgm:pt modelId="{DC929370-9945-4D1E-877B-300429ABEE2A}" type="pres">
      <dgm:prSet presAssocID="{56946908-5241-4264-8B3F-8D7EEB20DD4F}" presName="arrowAndChildren" presStyleCnt="0"/>
      <dgm:spPr/>
    </dgm:pt>
    <dgm:pt modelId="{97EBBAA5-AD88-4271-8DD8-6FAC21416CAE}" type="pres">
      <dgm:prSet presAssocID="{56946908-5241-4264-8B3F-8D7EEB20DD4F}" presName="parentTextArrow" presStyleLbl="node1" presStyleIdx="4" presStyleCnt="6"/>
      <dgm:spPr/>
    </dgm:pt>
    <dgm:pt modelId="{1D3F0D13-381A-469C-BC60-693AD40C11AF}" type="pres">
      <dgm:prSet presAssocID="{52F51BC6-F705-4867-A8E1-DC727F5719D4}" presName="sp" presStyleCnt="0"/>
      <dgm:spPr/>
    </dgm:pt>
    <dgm:pt modelId="{350D2423-8E73-4AE0-B26E-10817FEC3DBB}" type="pres">
      <dgm:prSet presAssocID="{4CE0CE07-078F-46FF-849E-796DAA22AE2F}" presName="arrowAndChildren" presStyleCnt="0"/>
      <dgm:spPr/>
    </dgm:pt>
    <dgm:pt modelId="{BD1C6211-BCA8-40B7-B5C3-12E5F6FAC09C}" type="pres">
      <dgm:prSet presAssocID="{4CE0CE07-078F-46FF-849E-796DAA22AE2F}" presName="parentTextArrow" presStyleLbl="node1" presStyleIdx="5" presStyleCnt="6" custLinFactNeighborX="-12164" custLinFactNeighborY="-3298"/>
      <dgm:spPr/>
    </dgm:pt>
  </dgm:ptLst>
  <dgm:cxnLst>
    <dgm:cxn modelId="{FCFB763D-4121-4E79-B622-3334169F2D94}" type="presOf" srcId="{56946908-5241-4264-8B3F-8D7EEB20DD4F}" destId="{97EBBAA5-AD88-4271-8DD8-6FAC21416CAE}" srcOrd="0" destOrd="0" presId="urn:microsoft.com/office/officeart/2005/8/layout/process4"/>
    <dgm:cxn modelId="{0E9D875F-4A45-48D8-B4F1-1C2BE026FCCB}" type="presOf" srcId="{D1A33E8D-B6B0-4F59-B2F2-271746BB46EF}" destId="{D004D058-AB2F-48BD-BA70-A3DF46A7057E}" srcOrd="0" destOrd="0" presId="urn:microsoft.com/office/officeart/2005/8/layout/process4"/>
    <dgm:cxn modelId="{F60EF164-8464-4B51-B63E-FE10DD7BFD44}" type="presOf" srcId="{2B844ED8-A9F8-43BA-9284-7E1377100EAF}" destId="{6F85E8AF-E987-4778-9F61-EAE56FB5CA70}" srcOrd="0" destOrd="0" presId="urn:microsoft.com/office/officeart/2005/8/layout/process4"/>
    <dgm:cxn modelId="{7BB10C82-B407-4E42-99E3-7AF6C1765CBE}" type="presOf" srcId="{478A4608-518D-4F38-A366-257EAEBB794C}" destId="{589BABF8-C491-4427-9122-984C3E2AEB66}" srcOrd="0" destOrd="0" presId="urn:microsoft.com/office/officeart/2005/8/layout/process4"/>
    <dgm:cxn modelId="{D2F71B8D-7DC5-4E98-8080-3EF799B44648}" srcId="{8A9E49C7-C116-4A5C-BB85-589BBC8B7509}" destId="{D1A33E8D-B6B0-4F59-B2F2-271746BB46EF}" srcOrd="3" destOrd="0" parTransId="{6FD48430-DFCE-452E-9E89-1D0D403DA8AB}" sibTransId="{A7115EEA-C968-4AEC-BAD9-7214C4C90E27}"/>
    <dgm:cxn modelId="{EA78A196-41DD-4BAF-89F5-22E99F6B226B}" srcId="{8A9E49C7-C116-4A5C-BB85-589BBC8B7509}" destId="{4CE0CE07-078F-46FF-849E-796DAA22AE2F}" srcOrd="0" destOrd="0" parTransId="{CE749786-887C-4C50-841C-1E2B132A2295}" sibTransId="{52F51BC6-F705-4867-A8E1-DC727F5719D4}"/>
    <dgm:cxn modelId="{668400B5-9113-4C57-B4E7-FFFB9789DDC1}" type="presOf" srcId="{B18B4A38-3B21-4095-A5D5-D3EB9A7CDC9E}" destId="{D528DC9C-FB70-4801-8BF1-02BC1B4E5A0B}" srcOrd="0" destOrd="0" presId="urn:microsoft.com/office/officeart/2005/8/layout/process4"/>
    <dgm:cxn modelId="{F5EDF7B9-79A7-4F50-9CA3-EA970ADC072B}" srcId="{8A9E49C7-C116-4A5C-BB85-589BBC8B7509}" destId="{B18B4A38-3B21-4095-A5D5-D3EB9A7CDC9E}" srcOrd="4" destOrd="0" parTransId="{47964651-C21E-4405-817F-3106A5E83C0E}" sibTransId="{EA51A474-852D-428B-B632-4568F9456DBB}"/>
    <dgm:cxn modelId="{83D206C9-83C3-47AB-9BDE-51B509489EDC}" srcId="{8A9E49C7-C116-4A5C-BB85-589BBC8B7509}" destId="{2B844ED8-A9F8-43BA-9284-7E1377100EAF}" srcOrd="2" destOrd="0" parTransId="{BF86C5B5-FC81-4C49-8C25-CEE522893976}" sibTransId="{23AD4F26-1162-4276-B406-A18DBE3617CF}"/>
    <dgm:cxn modelId="{5102CBE1-B174-4386-8F5F-C2F4B6827B14}" srcId="{8A9E49C7-C116-4A5C-BB85-589BBC8B7509}" destId="{478A4608-518D-4F38-A366-257EAEBB794C}" srcOrd="5" destOrd="0" parTransId="{F8B90084-5053-40D1-B649-1A1D562AB96C}" sibTransId="{EF03813F-AE44-4393-9F18-04322D4C0BAC}"/>
    <dgm:cxn modelId="{D4CC82EB-672B-4355-96ED-BDF2AB88B447}" type="presOf" srcId="{8A9E49C7-C116-4A5C-BB85-589BBC8B7509}" destId="{AC17DB51-A916-44E9-9BC0-66F2DC318136}" srcOrd="0" destOrd="0" presId="urn:microsoft.com/office/officeart/2005/8/layout/process4"/>
    <dgm:cxn modelId="{B0C740F7-CC1A-4713-9E1A-5C93BBAA6D0B}" type="presOf" srcId="{4CE0CE07-078F-46FF-849E-796DAA22AE2F}" destId="{BD1C6211-BCA8-40B7-B5C3-12E5F6FAC09C}" srcOrd="0" destOrd="0" presId="urn:microsoft.com/office/officeart/2005/8/layout/process4"/>
    <dgm:cxn modelId="{163FADFC-210B-4500-A78C-7FA9552CB496}" srcId="{8A9E49C7-C116-4A5C-BB85-589BBC8B7509}" destId="{56946908-5241-4264-8B3F-8D7EEB20DD4F}" srcOrd="1" destOrd="0" parTransId="{1C28E75B-F855-4719-9CA2-1A8C7E4330DE}" sibTransId="{E2BF1E73-A408-4C30-8F49-336E601DBE4A}"/>
    <dgm:cxn modelId="{DEDBAFDD-DF75-4457-92CD-B20F4A104824}" type="presParOf" srcId="{AC17DB51-A916-44E9-9BC0-66F2DC318136}" destId="{07226D19-FACF-45F3-9747-6522EC73706A}" srcOrd="0" destOrd="0" presId="urn:microsoft.com/office/officeart/2005/8/layout/process4"/>
    <dgm:cxn modelId="{4B1224C2-CD47-477A-8FE8-4CF3AFEF7AED}" type="presParOf" srcId="{07226D19-FACF-45F3-9747-6522EC73706A}" destId="{589BABF8-C491-4427-9122-984C3E2AEB66}" srcOrd="0" destOrd="0" presId="urn:microsoft.com/office/officeart/2005/8/layout/process4"/>
    <dgm:cxn modelId="{0C57709D-C457-41E9-9543-B6D6BCD48DAF}" type="presParOf" srcId="{AC17DB51-A916-44E9-9BC0-66F2DC318136}" destId="{3FC26495-4B9A-4520-8E4C-FDC838DC1E44}" srcOrd="1" destOrd="0" presId="urn:microsoft.com/office/officeart/2005/8/layout/process4"/>
    <dgm:cxn modelId="{5EEF41CC-5D00-4DFC-9514-FE85BAF366B6}" type="presParOf" srcId="{AC17DB51-A916-44E9-9BC0-66F2DC318136}" destId="{733D1F37-D2A0-4BEA-970E-14CBB912EC3D}" srcOrd="2" destOrd="0" presId="urn:microsoft.com/office/officeart/2005/8/layout/process4"/>
    <dgm:cxn modelId="{3529AF07-728D-4B05-9919-930CE0F77DDC}" type="presParOf" srcId="{733D1F37-D2A0-4BEA-970E-14CBB912EC3D}" destId="{D528DC9C-FB70-4801-8BF1-02BC1B4E5A0B}" srcOrd="0" destOrd="0" presId="urn:microsoft.com/office/officeart/2005/8/layout/process4"/>
    <dgm:cxn modelId="{323B752A-E44D-4B51-8BB9-5D440A478832}" type="presParOf" srcId="{AC17DB51-A916-44E9-9BC0-66F2DC318136}" destId="{D33082B9-947B-4CAD-B3CF-CB75C3AAFEE4}" srcOrd="3" destOrd="0" presId="urn:microsoft.com/office/officeart/2005/8/layout/process4"/>
    <dgm:cxn modelId="{8FB6F9D1-5445-4EDC-A72C-43A0F0F723A2}" type="presParOf" srcId="{AC17DB51-A916-44E9-9BC0-66F2DC318136}" destId="{8706CA6E-7837-4685-AD76-47B96E5AF0AE}" srcOrd="4" destOrd="0" presId="urn:microsoft.com/office/officeart/2005/8/layout/process4"/>
    <dgm:cxn modelId="{522B80E8-60FA-4897-82E3-86EF1019CAD4}" type="presParOf" srcId="{8706CA6E-7837-4685-AD76-47B96E5AF0AE}" destId="{D004D058-AB2F-48BD-BA70-A3DF46A7057E}" srcOrd="0" destOrd="0" presId="urn:microsoft.com/office/officeart/2005/8/layout/process4"/>
    <dgm:cxn modelId="{D7D022EB-017D-43D7-BAA1-42D27B40DE53}" type="presParOf" srcId="{AC17DB51-A916-44E9-9BC0-66F2DC318136}" destId="{B6266A8F-B0F6-4149-BCF3-DF5478AC9468}" srcOrd="5" destOrd="0" presId="urn:microsoft.com/office/officeart/2005/8/layout/process4"/>
    <dgm:cxn modelId="{FA107D4C-09D5-4EB9-83E3-52CA5BA3E591}" type="presParOf" srcId="{AC17DB51-A916-44E9-9BC0-66F2DC318136}" destId="{AB32D9C6-9824-4A3F-9233-15E5F5723BB0}" srcOrd="6" destOrd="0" presId="urn:microsoft.com/office/officeart/2005/8/layout/process4"/>
    <dgm:cxn modelId="{C79AC5DC-A88C-449D-B911-3EAB4D428F4F}" type="presParOf" srcId="{AB32D9C6-9824-4A3F-9233-15E5F5723BB0}" destId="{6F85E8AF-E987-4778-9F61-EAE56FB5CA70}" srcOrd="0" destOrd="0" presId="urn:microsoft.com/office/officeart/2005/8/layout/process4"/>
    <dgm:cxn modelId="{61A486D9-CE4B-4A3F-9562-843BF80DD8E2}" type="presParOf" srcId="{AC17DB51-A916-44E9-9BC0-66F2DC318136}" destId="{19DF5103-D829-4B68-97FF-5C332220D322}" srcOrd="7" destOrd="0" presId="urn:microsoft.com/office/officeart/2005/8/layout/process4"/>
    <dgm:cxn modelId="{22D3A3EC-F71E-4C47-838F-764F13AD2A46}" type="presParOf" srcId="{AC17DB51-A916-44E9-9BC0-66F2DC318136}" destId="{DC929370-9945-4D1E-877B-300429ABEE2A}" srcOrd="8" destOrd="0" presId="urn:microsoft.com/office/officeart/2005/8/layout/process4"/>
    <dgm:cxn modelId="{3A9CAE46-B115-48C9-A5A9-36D851E1ECC1}" type="presParOf" srcId="{DC929370-9945-4D1E-877B-300429ABEE2A}" destId="{97EBBAA5-AD88-4271-8DD8-6FAC21416CAE}" srcOrd="0" destOrd="0" presId="urn:microsoft.com/office/officeart/2005/8/layout/process4"/>
    <dgm:cxn modelId="{3647851F-C4FF-4D33-8A92-ACC128051AEC}" type="presParOf" srcId="{AC17DB51-A916-44E9-9BC0-66F2DC318136}" destId="{1D3F0D13-381A-469C-BC60-693AD40C11AF}" srcOrd="9" destOrd="0" presId="urn:microsoft.com/office/officeart/2005/8/layout/process4"/>
    <dgm:cxn modelId="{4E341BB3-9B50-4573-9F27-47991E44ED8D}" type="presParOf" srcId="{AC17DB51-A916-44E9-9BC0-66F2DC318136}" destId="{350D2423-8E73-4AE0-B26E-10817FEC3DBB}" srcOrd="10" destOrd="0" presId="urn:microsoft.com/office/officeart/2005/8/layout/process4"/>
    <dgm:cxn modelId="{174AEEA3-5124-4390-A5C4-A3D525A104D5}" type="presParOf" srcId="{350D2423-8E73-4AE0-B26E-10817FEC3DBB}" destId="{BD1C6211-BCA8-40B7-B5C3-12E5F6FAC09C}"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51CC196-7668-4F90-A9C7-3991320033A8}" type="doc">
      <dgm:prSet loTypeId="urn:microsoft.com/office/officeart/2008/layout/VerticalCurvedList" loCatId="list" qsTypeId="urn:microsoft.com/office/officeart/2005/8/quickstyle/simple1" qsCatId="simple" csTypeId="urn:microsoft.com/office/officeart/2005/8/colors/accent1_1" csCatId="accent1" phldr="1"/>
      <dgm:spPr/>
      <dgm:t>
        <a:bodyPr/>
        <a:lstStyle/>
        <a:p>
          <a:endParaRPr lang="en-FI"/>
        </a:p>
      </dgm:t>
    </dgm:pt>
    <dgm:pt modelId="{CB0FE495-777F-4C02-84E9-738043563E32}">
      <dgm:prSet/>
      <dgm:spPr/>
      <dgm:t>
        <a:bodyPr/>
        <a:lstStyle/>
        <a:p>
          <a:r>
            <a:rPr lang="fi-FI"/>
            <a:t>Masking matrices</a:t>
          </a:r>
          <a:endParaRPr lang="en-FI"/>
        </a:p>
      </dgm:t>
    </dgm:pt>
    <dgm:pt modelId="{20173396-0797-40E5-A2ED-08FB225DCC9C}" type="parTrans" cxnId="{8F5062FF-6B8E-4502-A27D-FD7C18EEBA9B}">
      <dgm:prSet/>
      <dgm:spPr/>
      <dgm:t>
        <a:bodyPr/>
        <a:lstStyle/>
        <a:p>
          <a:endParaRPr lang="en-FI"/>
        </a:p>
      </dgm:t>
    </dgm:pt>
    <dgm:pt modelId="{616DDEBC-926F-4233-B2B9-890BA16018D4}" type="sibTrans" cxnId="{8F5062FF-6B8E-4502-A27D-FD7C18EEBA9B}">
      <dgm:prSet/>
      <dgm:spPr/>
      <dgm:t>
        <a:bodyPr/>
        <a:lstStyle/>
        <a:p>
          <a:endParaRPr lang="en-FI"/>
        </a:p>
      </dgm:t>
    </dgm:pt>
    <dgm:pt modelId="{1FB6EC3C-FFF2-4DDE-A72F-7E02E0F24C02}">
      <dgm:prSet/>
      <dgm:spPr/>
      <dgm:t>
        <a:bodyPr/>
        <a:lstStyle/>
        <a:p>
          <a:r>
            <a:rPr lang="fi-FI"/>
            <a:t>Calculating matrices</a:t>
          </a:r>
          <a:endParaRPr lang="en-FI"/>
        </a:p>
      </dgm:t>
    </dgm:pt>
    <dgm:pt modelId="{649D5C85-A70A-4B6F-80A6-02539F386515}" type="parTrans" cxnId="{01D8CB95-56DE-4D90-A731-5FA008F7E6B0}">
      <dgm:prSet/>
      <dgm:spPr/>
      <dgm:t>
        <a:bodyPr/>
        <a:lstStyle/>
        <a:p>
          <a:endParaRPr lang="en-FI"/>
        </a:p>
      </dgm:t>
    </dgm:pt>
    <dgm:pt modelId="{D39A7843-C86B-4E92-9150-4CBDA34AF603}" type="sibTrans" cxnId="{01D8CB95-56DE-4D90-A731-5FA008F7E6B0}">
      <dgm:prSet/>
      <dgm:spPr/>
      <dgm:t>
        <a:bodyPr/>
        <a:lstStyle/>
        <a:p>
          <a:endParaRPr lang="en-FI"/>
        </a:p>
      </dgm:t>
    </dgm:pt>
    <dgm:pt modelId="{025FEC0F-3972-4C1F-9B77-0900B7F1C75A}">
      <dgm:prSet/>
      <dgm:spPr/>
      <dgm:t>
        <a:bodyPr/>
        <a:lstStyle/>
        <a:p>
          <a:r>
            <a:rPr lang="fi-FI" dirty="0"/>
            <a:t>Saving results</a:t>
          </a:r>
          <a:endParaRPr lang="en-FI" dirty="0"/>
        </a:p>
      </dgm:t>
    </dgm:pt>
    <dgm:pt modelId="{901A1D0F-82E8-4028-950E-52F099CAADFE}" type="parTrans" cxnId="{A5D6DBA3-4E3F-43DF-8173-A108A4DECAA1}">
      <dgm:prSet/>
      <dgm:spPr/>
      <dgm:t>
        <a:bodyPr/>
        <a:lstStyle/>
        <a:p>
          <a:endParaRPr lang="en-FI"/>
        </a:p>
      </dgm:t>
    </dgm:pt>
    <dgm:pt modelId="{81A7F58D-3EE0-4E06-91D9-7909DC9AE6F1}" type="sibTrans" cxnId="{A5D6DBA3-4E3F-43DF-8173-A108A4DECAA1}">
      <dgm:prSet/>
      <dgm:spPr/>
      <dgm:t>
        <a:bodyPr/>
        <a:lstStyle/>
        <a:p>
          <a:endParaRPr lang="en-FI"/>
        </a:p>
      </dgm:t>
    </dgm:pt>
    <dgm:pt modelId="{7DE3A17A-08E0-4250-8E52-217017B58A83}" type="pres">
      <dgm:prSet presAssocID="{751CC196-7668-4F90-A9C7-3991320033A8}" presName="Name0" presStyleCnt="0">
        <dgm:presLayoutVars>
          <dgm:chMax val="7"/>
          <dgm:chPref val="7"/>
          <dgm:dir/>
        </dgm:presLayoutVars>
      </dgm:prSet>
      <dgm:spPr/>
    </dgm:pt>
    <dgm:pt modelId="{C98AD389-1845-4FA6-B537-10C40B6EB138}" type="pres">
      <dgm:prSet presAssocID="{751CC196-7668-4F90-A9C7-3991320033A8}" presName="Name1" presStyleCnt="0"/>
      <dgm:spPr/>
    </dgm:pt>
    <dgm:pt modelId="{FBEDE3E8-1418-4A3F-B74B-574502732D90}" type="pres">
      <dgm:prSet presAssocID="{751CC196-7668-4F90-A9C7-3991320033A8}" presName="cycle" presStyleCnt="0"/>
      <dgm:spPr/>
    </dgm:pt>
    <dgm:pt modelId="{15C92BED-BA63-402B-BAED-825C3EFCD4A4}" type="pres">
      <dgm:prSet presAssocID="{751CC196-7668-4F90-A9C7-3991320033A8}" presName="srcNode" presStyleLbl="node1" presStyleIdx="0" presStyleCnt="3"/>
      <dgm:spPr/>
    </dgm:pt>
    <dgm:pt modelId="{C08D8816-DAEF-47BD-A13F-F3CCB37B3AB8}" type="pres">
      <dgm:prSet presAssocID="{751CC196-7668-4F90-A9C7-3991320033A8}" presName="conn" presStyleLbl="parChTrans1D2" presStyleIdx="0" presStyleCnt="1"/>
      <dgm:spPr/>
    </dgm:pt>
    <dgm:pt modelId="{FC15C7EE-4E27-4A7A-81A6-77376FC64E59}" type="pres">
      <dgm:prSet presAssocID="{751CC196-7668-4F90-A9C7-3991320033A8}" presName="extraNode" presStyleLbl="node1" presStyleIdx="0" presStyleCnt="3"/>
      <dgm:spPr/>
    </dgm:pt>
    <dgm:pt modelId="{A83BC8AD-9D3C-4957-B1F5-1006E9203502}" type="pres">
      <dgm:prSet presAssocID="{751CC196-7668-4F90-A9C7-3991320033A8}" presName="dstNode" presStyleLbl="node1" presStyleIdx="0" presStyleCnt="3"/>
      <dgm:spPr/>
    </dgm:pt>
    <dgm:pt modelId="{DDCAD2C8-CA2C-4F34-8028-7F65D66647B7}" type="pres">
      <dgm:prSet presAssocID="{CB0FE495-777F-4C02-84E9-738043563E32}" presName="text_1" presStyleLbl="node1" presStyleIdx="0" presStyleCnt="3">
        <dgm:presLayoutVars>
          <dgm:bulletEnabled val="1"/>
        </dgm:presLayoutVars>
      </dgm:prSet>
      <dgm:spPr/>
    </dgm:pt>
    <dgm:pt modelId="{4EF213FE-114D-466B-AED4-83768E68ACEA}" type="pres">
      <dgm:prSet presAssocID="{CB0FE495-777F-4C02-84E9-738043563E32}" presName="accent_1" presStyleCnt="0"/>
      <dgm:spPr/>
    </dgm:pt>
    <dgm:pt modelId="{EED882E8-B1E7-4037-B607-579257010E5C}" type="pres">
      <dgm:prSet presAssocID="{CB0FE495-777F-4C02-84E9-738043563E32}" presName="accentRepeatNode" presStyleLbl="solidFgAcc1" presStyleIdx="0" presStyleCnt="3"/>
      <dgm:spPr/>
    </dgm:pt>
    <dgm:pt modelId="{592DBDE6-00CA-4A6F-A617-DD9567DBE461}" type="pres">
      <dgm:prSet presAssocID="{1FB6EC3C-FFF2-4DDE-A72F-7E02E0F24C02}" presName="text_2" presStyleLbl="node1" presStyleIdx="1" presStyleCnt="3">
        <dgm:presLayoutVars>
          <dgm:bulletEnabled val="1"/>
        </dgm:presLayoutVars>
      </dgm:prSet>
      <dgm:spPr/>
    </dgm:pt>
    <dgm:pt modelId="{B9E77298-3ED3-412D-94AA-D239EDC193A9}" type="pres">
      <dgm:prSet presAssocID="{1FB6EC3C-FFF2-4DDE-A72F-7E02E0F24C02}" presName="accent_2" presStyleCnt="0"/>
      <dgm:spPr/>
    </dgm:pt>
    <dgm:pt modelId="{16F56B46-A8AF-412A-A9AE-A18142B1A794}" type="pres">
      <dgm:prSet presAssocID="{1FB6EC3C-FFF2-4DDE-A72F-7E02E0F24C02}" presName="accentRepeatNode" presStyleLbl="solidFgAcc1" presStyleIdx="1" presStyleCnt="3"/>
      <dgm:spPr/>
    </dgm:pt>
    <dgm:pt modelId="{DA7FEABD-D8CA-4C09-B4BA-257CBDE75286}" type="pres">
      <dgm:prSet presAssocID="{025FEC0F-3972-4C1F-9B77-0900B7F1C75A}" presName="text_3" presStyleLbl="node1" presStyleIdx="2" presStyleCnt="3">
        <dgm:presLayoutVars>
          <dgm:bulletEnabled val="1"/>
        </dgm:presLayoutVars>
      </dgm:prSet>
      <dgm:spPr/>
    </dgm:pt>
    <dgm:pt modelId="{816CEFF9-6B57-4071-A417-0A722FF2FB83}" type="pres">
      <dgm:prSet presAssocID="{025FEC0F-3972-4C1F-9B77-0900B7F1C75A}" presName="accent_3" presStyleCnt="0"/>
      <dgm:spPr/>
    </dgm:pt>
    <dgm:pt modelId="{A0418C37-8C2A-49F9-8B21-63913517E512}" type="pres">
      <dgm:prSet presAssocID="{025FEC0F-3972-4C1F-9B77-0900B7F1C75A}" presName="accentRepeatNode" presStyleLbl="solidFgAcc1" presStyleIdx="2" presStyleCnt="3"/>
      <dgm:spPr/>
    </dgm:pt>
  </dgm:ptLst>
  <dgm:cxnLst>
    <dgm:cxn modelId="{92708573-725C-4968-B432-0B631AD4FDA4}" type="presOf" srcId="{CB0FE495-777F-4C02-84E9-738043563E32}" destId="{DDCAD2C8-CA2C-4F34-8028-7F65D66647B7}" srcOrd="0" destOrd="0" presId="urn:microsoft.com/office/officeart/2008/layout/VerticalCurvedList"/>
    <dgm:cxn modelId="{04A9D653-BE34-49C7-888E-CAE595D7E5B7}" type="presOf" srcId="{616DDEBC-926F-4233-B2B9-890BA16018D4}" destId="{C08D8816-DAEF-47BD-A13F-F3CCB37B3AB8}" srcOrd="0" destOrd="0" presId="urn:microsoft.com/office/officeart/2008/layout/VerticalCurvedList"/>
    <dgm:cxn modelId="{DADA047E-053D-40EF-A2C3-B7B122391151}" type="presOf" srcId="{751CC196-7668-4F90-A9C7-3991320033A8}" destId="{7DE3A17A-08E0-4250-8E52-217017B58A83}" srcOrd="0" destOrd="0" presId="urn:microsoft.com/office/officeart/2008/layout/VerticalCurvedList"/>
    <dgm:cxn modelId="{01D8CB95-56DE-4D90-A731-5FA008F7E6B0}" srcId="{751CC196-7668-4F90-A9C7-3991320033A8}" destId="{1FB6EC3C-FFF2-4DDE-A72F-7E02E0F24C02}" srcOrd="1" destOrd="0" parTransId="{649D5C85-A70A-4B6F-80A6-02539F386515}" sibTransId="{D39A7843-C86B-4E92-9150-4CBDA34AF603}"/>
    <dgm:cxn modelId="{A5D6DBA3-4E3F-43DF-8173-A108A4DECAA1}" srcId="{751CC196-7668-4F90-A9C7-3991320033A8}" destId="{025FEC0F-3972-4C1F-9B77-0900B7F1C75A}" srcOrd="2" destOrd="0" parTransId="{901A1D0F-82E8-4028-950E-52F099CAADFE}" sibTransId="{81A7F58D-3EE0-4E06-91D9-7909DC9AE6F1}"/>
    <dgm:cxn modelId="{77FB9ECC-F478-4F1D-912A-AB981D6D6DEE}" type="presOf" srcId="{1FB6EC3C-FFF2-4DDE-A72F-7E02E0F24C02}" destId="{592DBDE6-00CA-4A6F-A617-DD9567DBE461}" srcOrd="0" destOrd="0" presId="urn:microsoft.com/office/officeart/2008/layout/VerticalCurvedList"/>
    <dgm:cxn modelId="{10A575D8-54EE-4B1C-A3B2-111F15EDC912}" type="presOf" srcId="{025FEC0F-3972-4C1F-9B77-0900B7F1C75A}" destId="{DA7FEABD-D8CA-4C09-B4BA-257CBDE75286}" srcOrd="0" destOrd="0" presId="urn:microsoft.com/office/officeart/2008/layout/VerticalCurvedList"/>
    <dgm:cxn modelId="{8F5062FF-6B8E-4502-A27D-FD7C18EEBA9B}" srcId="{751CC196-7668-4F90-A9C7-3991320033A8}" destId="{CB0FE495-777F-4C02-84E9-738043563E32}" srcOrd="0" destOrd="0" parTransId="{20173396-0797-40E5-A2ED-08FB225DCC9C}" sibTransId="{616DDEBC-926F-4233-B2B9-890BA16018D4}"/>
    <dgm:cxn modelId="{CFA86124-8FB8-46CA-A1A4-81945C1E3BA2}" type="presParOf" srcId="{7DE3A17A-08E0-4250-8E52-217017B58A83}" destId="{C98AD389-1845-4FA6-B537-10C40B6EB138}" srcOrd="0" destOrd="0" presId="urn:microsoft.com/office/officeart/2008/layout/VerticalCurvedList"/>
    <dgm:cxn modelId="{4361C558-2324-4524-A97B-A72D7E118AF0}" type="presParOf" srcId="{C98AD389-1845-4FA6-B537-10C40B6EB138}" destId="{FBEDE3E8-1418-4A3F-B74B-574502732D90}" srcOrd="0" destOrd="0" presId="urn:microsoft.com/office/officeart/2008/layout/VerticalCurvedList"/>
    <dgm:cxn modelId="{D6822D76-6185-49D6-9214-30268317D3A0}" type="presParOf" srcId="{FBEDE3E8-1418-4A3F-B74B-574502732D90}" destId="{15C92BED-BA63-402B-BAED-825C3EFCD4A4}" srcOrd="0" destOrd="0" presId="urn:microsoft.com/office/officeart/2008/layout/VerticalCurvedList"/>
    <dgm:cxn modelId="{F591E089-93D2-442B-8E00-BA244787D026}" type="presParOf" srcId="{FBEDE3E8-1418-4A3F-B74B-574502732D90}" destId="{C08D8816-DAEF-47BD-A13F-F3CCB37B3AB8}" srcOrd="1" destOrd="0" presId="urn:microsoft.com/office/officeart/2008/layout/VerticalCurvedList"/>
    <dgm:cxn modelId="{01D4ABE2-1B52-4B5E-AEDB-883BED25CD15}" type="presParOf" srcId="{FBEDE3E8-1418-4A3F-B74B-574502732D90}" destId="{FC15C7EE-4E27-4A7A-81A6-77376FC64E59}" srcOrd="2" destOrd="0" presId="urn:microsoft.com/office/officeart/2008/layout/VerticalCurvedList"/>
    <dgm:cxn modelId="{8D9434E2-D603-47F2-9762-D2433A7162E3}" type="presParOf" srcId="{FBEDE3E8-1418-4A3F-B74B-574502732D90}" destId="{A83BC8AD-9D3C-4957-B1F5-1006E9203502}" srcOrd="3" destOrd="0" presId="urn:microsoft.com/office/officeart/2008/layout/VerticalCurvedList"/>
    <dgm:cxn modelId="{20D8C08B-B80C-438C-B509-5AA0B8B9BAB7}" type="presParOf" srcId="{C98AD389-1845-4FA6-B537-10C40B6EB138}" destId="{DDCAD2C8-CA2C-4F34-8028-7F65D66647B7}" srcOrd="1" destOrd="0" presId="urn:microsoft.com/office/officeart/2008/layout/VerticalCurvedList"/>
    <dgm:cxn modelId="{1A2A14E1-4A92-46C8-B6FC-5543A0251288}" type="presParOf" srcId="{C98AD389-1845-4FA6-B537-10C40B6EB138}" destId="{4EF213FE-114D-466B-AED4-83768E68ACEA}" srcOrd="2" destOrd="0" presId="urn:microsoft.com/office/officeart/2008/layout/VerticalCurvedList"/>
    <dgm:cxn modelId="{9536F516-83BC-4E13-A9F5-4F927B6F9944}" type="presParOf" srcId="{4EF213FE-114D-466B-AED4-83768E68ACEA}" destId="{EED882E8-B1E7-4037-B607-579257010E5C}" srcOrd="0" destOrd="0" presId="urn:microsoft.com/office/officeart/2008/layout/VerticalCurvedList"/>
    <dgm:cxn modelId="{20C98C8E-2135-450D-88E6-9999BA91467A}" type="presParOf" srcId="{C98AD389-1845-4FA6-B537-10C40B6EB138}" destId="{592DBDE6-00CA-4A6F-A617-DD9567DBE461}" srcOrd="3" destOrd="0" presId="urn:microsoft.com/office/officeart/2008/layout/VerticalCurvedList"/>
    <dgm:cxn modelId="{B3A24756-8296-48C3-B47C-7829404B8E54}" type="presParOf" srcId="{C98AD389-1845-4FA6-B537-10C40B6EB138}" destId="{B9E77298-3ED3-412D-94AA-D239EDC193A9}" srcOrd="4" destOrd="0" presId="urn:microsoft.com/office/officeart/2008/layout/VerticalCurvedList"/>
    <dgm:cxn modelId="{57E6E9F0-5E78-45FA-BA40-15864D106E2E}" type="presParOf" srcId="{B9E77298-3ED3-412D-94AA-D239EDC193A9}" destId="{16F56B46-A8AF-412A-A9AE-A18142B1A794}" srcOrd="0" destOrd="0" presId="urn:microsoft.com/office/officeart/2008/layout/VerticalCurvedList"/>
    <dgm:cxn modelId="{64B883E4-0BCA-42ED-AD69-362184D6E61C}" type="presParOf" srcId="{C98AD389-1845-4FA6-B537-10C40B6EB138}" destId="{DA7FEABD-D8CA-4C09-B4BA-257CBDE75286}" srcOrd="5" destOrd="0" presId="urn:microsoft.com/office/officeart/2008/layout/VerticalCurvedList"/>
    <dgm:cxn modelId="{0316DD5A-5C98-4FC0-BF42-0E12C7C1AA5B}" type="presParOf" srcId="{C98AD389-1845-4FA6-B537-10C40B6EB138}" destId="{816CEFF9-6B57-4071-A417-0A722FF2FB83}" srcOrd="6" destOrd="0" presId="urn:microsoft.com/office/officeart/2008/layout/VerticalCurvedList"/>
    <dgm:cxn modelId="{C578098D-B538-45AE-956D-731440C95999}" type="presParOf" srcId="{816CEFF9-6B57-4071-A417-0A722FF2FB83}" destId="{A0418C37-8C2A-49F9-8B21-63913517E512}"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9505DA9-892B-4345-950C-0F91659F1976}" type="doc">
      <dgm:prSet loTypeId="urn:microsoft.com/office/officeart/2008/layout/VerticalCurvedList" loCatId="list" qsTypeId="urn:microsoft.com/office/officeart/2005/8/quickstyle/simple1" qsCatId="simple" csTypeId="urn:microsoft.com/office/officeart/2005/8/colors/accent1_1" csCatId="accent1"/>
      <dgm:spPr/>
      <dgm:t>
        <a:bodyPr/>
        <a:lstStyle/>
        <a:p>
          <a:endParaRPr lang="en-FI"/>
        </a:p>
      </dgm:t>
    </dgm:pt>
    <dgm:pt modelId="{CBB1CEEA-66CA-45EB-9DF3-6646D7C4AA4B}">
      <dgm:prSet/>
      <dgm:spPr/>
      <dgm:t>
        <a:bodyPr/>
        <a:lstStyle/>
        <a:p>
          <a:r>
            <a:rPr lang="fi-FI"/>
            <a:t>Comparing matrices</a:t>
          </a:r>
          <a:endParaRPr lang="en-FI"/>
        </a:p>
      </dgm:t>
    </dgm:pt>
    <dgm:pt modelId="{97FE5491-4A9A-495B-89E9-995569139E4D}" type="parTrans" cxnId="{190D8519-3D60-489A-8815-4D2883596B47}">
      <dgm:prSet/>
      <dgm:spPr/>
      <dgm:t>
        <a:bodyPr/>
        <a:lstStyle/>
        <a:p>
          <a:endParaRPr lang="en-FI"/>
        </a:p>
      </dgm:t>
    </dgm:pt>
    <dgm:pt modelId="{46971C4B-C3C1-4084-B514-B2784648C272}" type="sibTrans" cxnId="{190D8519-3D60-489A-8815-4D2883596B47}">
      <dgm:prSet/>
      <dgm:spPr/>
      <dgm:t>
        <a:bodyPr/>
        <a:lstStyle/>
        <a:p>
          <a:endParaRPr lang="en-FI"/>
        </a:p>
      </dgm:t>
    </dgm:pt>
    <dgm:pt modelId="{F437C243-EF69-47A7-B291-ED26D93F6527}">
      <dgm:prSet/>
      <dgm:spPr/>
      <dgm:t>
        <a:bodyPr/>
        <a:lstStyle/>
        <a:p>
          <a:r>
            <a:rPr lang="fi-FI"/>
            <a:t>Saving matrices</a:t>
          </a:r>
          <a:endParaRPr lang="en-FI"/>
        </a:p>
      </dgm:t>
    </dgm:pt>
    <dgm:pt modelId="{5642DBD8-1C9E-49DE-B576-B7CF1BFF182E}" type="parTrans" cxnId="{DF927559-75E6-4ADE-81F8-173DC5E3E95B}">
      <dgm:prSet/>
      <dgm:spPr/>
      <dgm:t>
        <a:bodyPr/>
        <a:lstStyle/>
        <a:p>
          <a:endParaRPr lang="en-FI"/>
        </a:p>
      </dgm:t>
    </dgm:pt>
    <dgm:pt modelId="{DDBA6016-ADD6-4975-8F88-290D10127B68}" type="sibTrans" cxnId="{DF927559-75E6-4ADE-81F8-173DC5E3E95B}">
      <dgm:prSet/>
      <dgm:spPr/>
      <dgm:t>
        <a:bodyPr/>
        <a:lstStyle/>
        <a:p>
          <a:endParaRPr lang="en-FI"/>
        </a:p>
      </dgm:t>
    </dgm:pt>
    <dgm:pt modelId="{11226BF0-F3E4-4ACE-AC5F-D8E263C71A88}" type="pres">
      <dgm:prSet presAssocID="{89505DA9-892B-4345-950C-0F91659F1976}" presName="Name0" presStyleCnt="0">
        <dgm:presLayoutVars>
          <dgm:chMax val="7"/>
          <dgm:chPref val="7"/>
          <dgm:dir/>
        </dgm:presLayoutVars>
      </dgm:prSet>
      <dgm:spPr/>
    </dgm:pt>
    <dgm:pt modelId="{A0B43830-59E0-4F96-B67C-99A026BA1AB8}" type="pres">
      <dgm:prSet presAssocID="{89505DA9-892B-4345-950C-0F91659F1976}" presName="Name1" presStyleCnt="0"/>
      <dgm:spPr/>
    </dgm:pt>
    <dgm:pt modelId="{1C7F7567-5F13-4CB3-8483-B112758CAE96}" type="pres">
      <dgm:prSet presAssocID="{89505DA9-892B-4345-950C-0F91659F1976}" presName="cycle" presStyleCnt="0"/>
      <dgm:spPr/>
    </dgm:pt>
    <dgm:pt modelId="{7CEE0751-C616-442C-BAEC-F9C7C36D34D8}" type="pres">
      <dgm:prSet presAssocID="{89505DA9-892B-4345-950C-0F91659F1976}" presName="srcNode" presStyleLbl="node1" presStyleIdx="0" presStyleCnt="2"/>
      <dgm:spPr/>
    </dgm:pt>
    <dgm:pt modelId="{6DFA65BB-08F6-4D92-9FD4-9288A5019615}" type="pres">
      <dgm:prSet presAssocID="{89505DA9-892B-4345-950C-0F91659F1976}" presName="conn" presStyleLbl="parChTrans1D2" presStyleIdx="0" presStyleCnt="1"/>
      <dgm:spPr/>
    </dgm:pt>
    <dgm:pt modelId="{D0650001-D3BC-4F5C-B875-317F606B8D64}" type="pres">
      <dgm:prSet presAssocID="{89505DA9-892B-4345-950C-0F91659F1976}" presName="extraNode" presStyleLbl="node1" presStyleIdx="0" presStyleCnt="2"/>
      <dgm:spPr/>
    </dgm:pt>
    <dgm:pt modelId="{056811B5-32B0-4DC8-9D91-AC994622FCDF}" type="pres">
      <dgm:prSet presAssocID="{89505DA9-892B-4345-950C-0F91659F1976}" presName="dstNode" presStyleLbl="node1" presStyleIdx="0" presStyleCnt="2"/>
      <dgm:spPr/>
    </dgm:pt>
    <dgm:pt modelId="{0604149B-D05A-4C44-9DB2-CEA4FD8181E5}" type="pres">
      <dgm:prSet presAssocID="{CBB1CEEA-66CA-45EB-9DF3-6646D7C4AA4B}" presName="text_1" presStyleLbl="node1" presStyleIdx="0" presStyleCnt="2">
        <dgm:presLayoutVars>
          <dgm:bulletEnabled val="1"/>
        </dgm:presLayoutVars>
      </dgm:prSet>
      <dgm:spPr/>
    </dgm:pt>
    <dgm:pt modelId="{89D60510-A25F-44CF-BD3B-89AB9D076CFB}" type="pres">
      <dgm:prSet presAssocID="{CBB1CEEA-66CA-45EB-9DF3-6646D7C4AA4B}" presName="accent_1" presStyleCnt="0"/>
      <dgm:spPr/>
    </dgm:pt>
    <dgm:pt modelId="{41A8F694-09A0-4EDA-A122-866493918D18}" type="pres">
      <dgm:prSet presAssocID="{CBB1CEEA-66CA-45EB-9DF3-6646D7C4AA4B}" presName="accentRepeatNode" presStyleLbl="solidFgAcc1" presStyleIdx="0" presStyleCnt="2"/>
      <dgm:spPr/>
    </dgm:pt>
    <dgm:pt modelId="{ED704F9C-C874-4356-81EA-B114281CE2CC}" type="pres">
      <dgm:prSet presAssocID="{F437C243-EF69-47A7-B291-ED26D93F6527}" presName="text_2" presStyleLbl="node1" presStyleIdx="1" presStyleCnt="2">
        <dgm:presLayoutVars>
          <dgm:bulletEnabled val="1"/>
        </dgm:presLayoutVars>
      </dgm:prSet>
      <dgm:spPr/>
    </dgm:pt>
    <dgm:pt modelId="{7FA3B2C5-06BD-433E-8056-F0127EB9B5C9}" type="pres">
      <dgm:prSet presAssocID="{F437C243-EF69-47A7-B291-ED26D93F6527}" presName="accent_2" presStyleCnt="0"/>
      <dgm:spPr/>
    </dgm:pt>
    <dgm:pt modelId="{5D0A495B-5495-4951-A138-6B25501C42A4}" type="pres">
      <dgm:prSet presAssocID="{F437C243-EF69-47A7-B291-ED26D93F6527}" presName="accentRepeatNode" presStyleLbl="solidFgAcc1" presStyleIdx="1" presStyleCnt="2"/>
      <dgm:spPr/>
    </dgm:pt>
  </dgm:ptLst>
  <dgm:cxnLst>
    <dgm:cxn modelId="{190D8519-3D60-489A-8815-4D2883596B47}" srcId="{89505DA9-892B-4345-950C-0F91659F1976}" destId="{CBB1CEEA-66CA-45EB-9DF3-6646D7C4AA4B}" srcOrd="0" destOrd="0" parTransId="{97FE5491-4A9A-495B-89E9-995569139E4D}" sibTransId="{46971C4B-C3C1-4084-B514-B2784648C272}"/>
    <dgm:cxn modelId="{1C018224-0AD1-4CDA-A4C7-A20486D6383F}" type="presOf" srcId="{CBB1CEEA-66CA-45EB-9DF3-6646D7C4AA4B}" destId="{0604149B-D05A-4C44-9DB2-CEA4FD8181E5}" srcOrd="0" destOrd="0" presId="urn:microsoft.com/office/officeart/2008/layout/VerticalCurvedList"/>
    <dgm:cxn modelId="{DF927559-75E6-4ADE-81F8-173DC5E3E95B}" srcId="{89505DA9-892B-4345-950C-0F91659F1976}" destId="{F437C243-EF69-47A7-B291-ED26D93F6527}" srcOrd="1" destOrd="0" parTransId="{5642DBD8-1C9E-49DE-B576-B7CF1BFF182E}" sibTransId="{DDBA6016-ADD6-4975-8F88-290D10127B68}"/>
    <dgm:cxn modelId="{DC56FA7B-2555-4904-A15D-A21D9A767DA1}" type="presOf" srcId="{46971C4B-C3C1-4084-B514-B2784648C272}" destId="{6DFA65BB-08F6-4D92-9FD4-9288A5019615}" srcOrd="0" destOrd="0" presId="urn:microsoft.com/office/officeart/2008/layout/VerticalCurvedList"/>
    <dgm:cxn modelId="{A7BD3DB2-5632-4544-A091-B4337948849B}" type="presOf" srcId="{89505DA9-892B-4345-950C-0F91659F1976}" destId="{11226BF0-F3E4-4ACE-AC5F-D8E263C71A88}" srcOrd="0" destOrd="0" presId="urn:microsoft.com/office/officeart/2008/layout/VerticalCurvedList"/>
    <dgm:cxn modelId="{0D3255B6-BB2B-4F4C-9542-0AFD971B61A6}" type="presOf" srcId="{F437C243-EF69-47A7-B291-ED26D93F6527}" destId="{ED704F9C-C874-4356-81EA-B114281CE2CC}" srcOrd="0" destOrd="0" presId="urn:microsoft.com/office/officeart/2008/layout/VerticalCurvedList"/>
    <dgm:cxn modelId="{81258658-7FA8-4D0A-A757-D0F96319C579}" type="presParOf" srcId="{11226BF0-F3E4-4ACE-AC5F-D8E263C71A88}" destId="{A0B43830-59E0-4F96-B67C-99A026BA1AB8}" srcOrd="0" destOrd="0" presId="urn:microsoft.com/office/officeart/2008/layout/VerticalCurvedList"/>
    <dgm:cxn modelId="{DEA555C1-6378-4506-8164-6E3B8B4DE3D3}" type="presParOf" srcId="{A0B43830-59E0-4F96-B67C-99A026BA1AB8}" destId="{1C7F7567-5F13-4CB3-8483-B112758CAE96}" srcOrd="0" destOrd="0" presId="urn:microsoft.com/office/officeart/2008/layout/VerticalCurvedList"/>
    <dgm:cxn modelId="{7AA705F5-FB02-4822-ADFF-7C2727A1235F}" type="presParOf" srcId="{1C7F7567-5F13-4CB3-8483-B112758CAE96}" destId="{7CEE0751-C616-442C-BAEC-F9C7C36D34D8}" srcOrd="0" destOrd="0" presId="urn:microsoft.com/office/officeart/2008/layout/VerticalCurvedList"/>
    <dgm:cxn modelId="{948131B8-3ECE-45D8-9AA7-A23D1ACDC59C}" type="presParOf" srcId="{1C7F7567-5F13-4CB3-8483-B112758CAE96}" destId="{6DFA65BB-08F6-4D92-9FD4-9288A5019615}" srcOrd="1" destOrd="0" presId="urn:microsoft.com/office/officeart/2008/layout/VerticalCurvedList"/>
    <dgm:cxn modelId="{33548597-15B9-490E-AF1D-B3A363631935}" type="presParOf" srcId="{1C7F7567-5F13-4CB3-8483-B112758CAE96}" destId="{D0650001-D3BC-4F5C-B875-317F606B8D64}" srcOrd="2" destOrd="0" presId="urn:microsoft.com/office/officeart/2008/layout/VerticalCurvedList"/>
    <dgm:cxn modelId="{157AAAB5-2515-4D46-91BE-007D4B6389BD}" type="presParOf" srcId="{1C7F7567-5F13-4CB3-8483-B112758CAE96}" destId="{056811B5-32B0-4DC8-9D91-AC994622FCDF}" srcOrd="3" destOrd="0" presId="urn:microsoft.com/office/officeart/2008/layout/VerticalCurvedList"/>
    <dgm:cxn modelId="{3A3FF989-E09C-4FE3-9F8F-3634CC84BAF1}" type="presParOf" srcId="{A0B43830-59E0-4F96-B67C-99A026BA1AB8}" destId="{0604149B-D05A-4C44-9DB2-CEA4FD8181E5}" srcOrd="1" destOrd="0" presId="urn:microsoft.com/office/officeart/2008/layout/VerticalCurvedList"/>
    <dgm:cxn modelId="{2A55C379-3728-4678-A943-6B9A2732B738}" type="presParOf" srcId="{A0B43830-59E0-4F96-B67C-99A026BA1AB8}" destId="{89D60510-A25F-44CF-BD3B-89AB9D076CFB}" srcOrd="2" destOrd="0" presId="urn:microsoft.com/office/officeart/2008/layout/VerticalCurvedList"/>
    <dgm:cxn modelId="{0ED9BC55-CDC3-4F32-8758-52DEB31A21D7}" type="presParOf" srcId="{89D60510-A25F-44CF-BD3B-89AB9D076CFB}" destId="{41A8F694-09A0-4EDA-A122-866493918D18}" srcOrd="0" destOrd="0" presId="urn:microsoft.com/office/officeart/2008/layout/VerticalCurvedList"/>
    <dgm:cxn modelId="{629B6F36-0C34-4777-97B9-B08EFC7681E8}" type="presParOf" srcId="{A0B43830-59E0-4F96-B67C-99A026BA1AB8}" destId="{ED704F9C-C874-4356-81EA-B114281CE2CC}" srcOrd="3" destOrd="0" presId="urn:microsoft.com/office/officeart/2008/layout/VerticalCurvedList"/>
    <dgm:cxn modelId="{29C05907-E3F6-409E-A687-8BEFA03A6F14}" type="presParOf" srcId="{A0B43830-59E0-4F96-B67C-99A026BA1AB8}" destId="{7FA3B2C5-06BD-433E-8056-F0127EB9B5C9}" srcOrd="4" destOrd="0" presId="urn:microsoft.com/office/officeart/2008/layout/VerticalCurvedList"/>
    <dgm:cxn modelId="{995BD876-5E10-4CF0-9310-5FFA2ADF113E}" type="presParOf" srcId="{7FA3B2C5-06BD-433E-8056-F0127EB9B5C9}" destId="{5D0A495B-5495-4951-A138-6B25501C42A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0E66240-F48E-495A-B979-07504698D4D3}"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FI"/>
        </a:p>
      </dgm:t>
    </dgm:pt>
    <dgm:pt modelId="{FC9B32D8-656E-491B-BD6F-7B9D71B5E8B2}">
      <dgm:prSet/>
      <dgm:spPr/>
      <dgm:t>
        <a:bodyPr/>
        <a:lstStyle/>
        <a:p>
          <a:r>
            <a:rPr lang="en-US" b="1" dirty="0"/>
            <a:t>Image Pre-Processing</a:t>
          </a:r>
          <a:endParaRPr lang="en-FI" dirty="0"/>
        </a:p>
      </dgm:t>
    </dgm:pt>
    <dgm:pt modelId="{60C0DA40-3275-42C6-9077-92352A1AA98A}" type="parTrans" cxnId="{D1FC07A1-3666-4DB1-A3A7-A3A5C87CFA0D}">
      <dgm:prSet/>
      <dgm:spPr/>
      <dgm:t>
        <a:bodyPr/>
        <a:lstStyle/>
        <a:p>
          <a:endParaRPr lang="en-FI"/>
        </a:p>
      </dgm:t>
    </dgm:pt>
    <dgm:pt modelId="{A0E1B5BC-0F3E-4A0D-9F19-F5BB0A462550}" type="sibTrans" cxnId="{D1FC07A1-3666-4DB1-A3A7-A3A5C87CFA0D}">
      <dgm:prSet/>
      <dgm:spPr/>
      <dgm:t>
        <a:bodyPr/>
        <a:lstStyle/>
        <a:p>
          <a:endParaRPr lang="en-FI"/>
        </a:p>
      </dgm:t>
    </dgm:pt>
    <dgm:pt modelId="{2D055893-475E-428D-9BF5-E2BCE60092EC}">
      <dgm:prSet/>
      <dgm:spPr/>
      <dgm:t>
        <a:bodyPr/>
        <a:lstStyle/>
        <a:p>
          <a:r>
            <a:rPr lang="en-US" b="1" dirty="0"/>
            <a:t>Object Detection for Utilities, Training</a:t>
          </a:r>
          <a:endParaRPr lang="en-FI" dirty="0"/>
        </a:p>
      </dgm:t>
    </dgm:pt>
    <dgm:pt modelId="{7CD4AC2B-FFB0-4A88-8117-D5BF288ED81A}" type="parTrans" cxnId="{4F5810F2-31DD-4C9B-AD0C-A43DB27DF37A}">
      <dgm:prSet/>
      <dgm:spPr/>
      <dgm:t>
        <a:bodyPr/>
        <a:lstStyle/>
        <a:p>
          <a:endParaRPr lang="en-FI"/>
        </a:p>
      </dgm:t>
    </dgm:pt>
    <dgm:pt modelId="{67C30273-8D76-4C25-A882-3AFDC88F8A7D}" type="sibTrans" cxnId="{4F5810F2-31DD-4C9B-AD0C-A43DB27DF37A}">
      <dgm:prSet/>
      <dgm:spPr/>
      <dgm:t>
        <a:bodyPr/>
        <a:lstStyle/>
        <a:p>
          <a:endParaRPr lang="en-FI"/>
        </a:p>
      </dgm:t>
    </dgm:pt>
    <dgm:pt modelId="{69A4E61A-6607-4F7B-BAD0-A3168FADC0C3}">
      <dgm:prSet/>
      <dgm:spPr/>
      <dgm:t>
        <a:bodyPr/>
        <a:lstStyle/>
        <a:p>
          <a:r>
            <a:rPr lang="en-US" b="1" dirty="0"/>
            <a:t>Object Detection for Utilities, Predicting</a:t>
          </a:r>
          <a:endParaRPr lang="en-FI" dirty="0"/>
        </a:p>
      </dgm:t>
    </dgm:pt>
    <dgm:pt modelId="{CB6BD547-7357-4DAE-A2E0-29EBBFCD69C1}" type="parTrans" cxnId="{1EDA171C-E998-4D74-824F-1B4DBBC3278D}">
      <dgm:prSet/>
      <dgm:spPr/>
      <dgm:t>
        <a:bodyPr/>
        <a:lstStyle/>
        <a:p>
          <a:endParaRPr lang="en-FI"/>
        </a:p>
      </dgm:t>
    </dgm:pt>
    <dgm:pt modelId="{A885AFF3-B658-4A32-8B64-5D96EAA7D362}" type="sibTrans" cxnId="{1EDA171C-E998-4D74-824F-1B4DBBC3278D}">
      <dgm:prSet/>
      <dgm:spPr/>
      <dgm:t>
        <a:bodyPr/>
        <a:lstStyle/>
        <a:p>
          <a:endParaRPr lang="en-FI"/>
        </a:p>
      </dgm:t>
    </dgm:pt>
    <dgm:pt modelId="{3D5719B1-EAB3-4770-B20F-9BE7BDEBFBFD}">
      <dgm:prSet/>
      <dgm:spPr/>
      <dgm:t>
        <a:bodyPr/>
        <a:lstStyle/>
        <a:p>
          <a:r>
            <a:rPr lang="en-US" b="1" dirty="0"/>
            <a:t>Semantic Segmentation for Power Lines, Training</a:t>
          </a:r>
          <a:endParaRPr lang="en-FI" dirty="0"/>
        </a:p>
      </dgm:t>
    </dgm:pt>
    <dgm:pt modelId="{982EAFE7-31A9-40C3-A439-3EACAA7BA164}" type="parTrans" cxnId="{4265FCA5-7FF5-4F9B-ACDC-6D78F9B34288}">
      <dgm:prSet/>
      <dgm:spPr/>
      <dgm:t>
        <a:bodyPr/>
        <a:lstStyle/>
        <a:p>
          <a:endParaRPr lang="en-FI"/>
        </a:p>
      </dgm:t>
    </dgm:pt>
    <dgm:pt modelId="{C664FB19-A39C-46EA-AD1C-42E0054F1E91}" type="sibTrans" cxnId="{4265FCA5-7FF5-4F9B-ACDC-6D78F9B34288}">
      <dgm:prSet/>
      <dgm:spPr/>
      <dgm:t>
        <a:bodyPr/>
        <a:lstStyle/>
        <a:p>
          <a:endParaRPr lang="en-FI"/>
        </a:p>
      </dgm:t>
    </dgm:pt>
    <dgm:pt modelId="{7FEAD2A2-1830-4F19-8502-9B25443C163F}">
      <dgm:prSet/>
      <dgm:spPr/>
      <dgm:t>
        <a:bodyPr/>
        <a:lstStyle/>
        <a:p>
          <a:r>
            <a:rPr lang="en-US" b="1"/>
            <a:t>Semantic Segmentation for Power Lines, Predicting</a:t>
          </a:r>
          <a:endParaRPr lang="en-FI"/>
        </a:p>
      </dgm:t>
    </dgm:pt>
    <dgm:pt modelId="{1D25D6BB-06DD-41B7-88E5-93910BB50DD8}" type="parTrans" cxnId="{CAE782B1-4C42-4CEA-8D06-3BC225254307}">
      <dgm:prSet/>
      <dgm:spPr/>
      <dgm:t>
        <a:bodyPr/>
        <a:lstStyle/>
        <a:p>
          <a:endParaRPr lang="en-FI"/>
        </a:p>
      </dgm:t>
    </dgm:pt>
    <dgm:pt modelId="{8C398E6B-F1C1-491F-BDCC-FD4AE2CBD365}" type="sibTrans" cxnId="{CAE782B1-4C42-4CEA-8D06-3BC225254307}">
      <dgm:prSet/>
      <dgm:spPr/>
      <dgm:t>
        <a:bodyPr/>
        <a:lstStyle/>
        <a:p>
          <a:endParaRPr lang="en-FI"/>
        </a:p>
      </dgm:t>
    </dgm:pt>
    <dgm:pt modelId="{7B4A8973-D1AE-4587-8848-ACB8B04A9697}" type="pres">
      <dgm:prSet presAssocID="{40E66240-F48E-495A-B979-07504698D4D3}" presName="Name0" presStyleCnt="0">
        <dgm:presLayoutVars>
          <dgm:dir/>
          <dgm:resizeHandles val="exact"/>
        </dgm:presLayoutVars>
      </dgm:prSet>
      <dgm:spPr/>
    </dgm:pt>
    <dgm:pt modelId="{B7675511-3BCB-4457-A3D6-7475668372C0}" type="pres">
      <dgm:prSet presAssocID="{FC9B32D8-656E-491B-BD6F-7B9D71B5E8B2}" presName="node" presStyleLbl="node1" presStyleIdx="0" presStyleCnt="5">
        <dgm:presLayoutVars>
          <dgm:bulletEnabled val="1"/>
        </dgm:presLayoutVars>
      </dgm:prSet>
      <dgm:spPr/>
    </dgm:pt>
    <dgm:pt modelId="{D5DB6D7F-2D57-4B49-8016-5DB016A0ABB6}" type="pres">
      <dgm:prSet presAssocID="{A0E1B5BC-0F3E-4A0D-9F19-F5BB0A462550}" presName="sibTrans" presStyleLbl="sibTrans2D1" presStyleIdx="0" presStyleCnt="4"/>
      <dgm:spPr/>
    </dgm:pt>
    <dgm:pt modelId="{58EE6B8A-87B6-47E6-87A6-DD9F813709DA}" type="pres">
      <dgm:prSet presAssocID="{A0E1B5BC-0F3E-4A0D-9F19-F5BB0A462550}" presName="connectorText" presStyleLbl="sibTrans2D1" presStyleIdx="0" presStyleCnt="4"/>
      <dgm:spPr/>
    </dgm:pt>
    <dgm:pt modelId="{EBDFB459-BA13-46F5-9A3B-AD45EA76D2EA}" type="pres">
      <dgm:prSet presAssocID="{2D055893-475E-428D-9BF5-E2BCE60092EC}" presName="node" presStyleLbl="node1" presStyleIdx="1" presStyleCnt="5">
        <dgm:presLayoutVars>
          <dgm:bulletEnabled val="1"/>
        </dgm:presLayoutVars>
      </dgm:prSet>
      <dgm:spPr/>
    </dgm:pt>
    <dgm:pt modelId="{5C91070D-30E4-4D01-B7B1-DED8B1F7540C}" type="pres">
      <dgm:prSet presAssocID="{67C30273-8D76-4C25-A882-3AFDC88F8A7D}" presName="sibTrans" presStyleLbl="sibTrans2D1" presStyleIdx="1" presStyleCnt="4"/>
      <dgm:spPr/>
    </dgm:pt>
    <dgm:pt modelId="{B3E58AC2-387C-4F91-84C4-A1827D6D6A9F}" type="pres">
      <dgm:prSet presAssocID="{67C30273-8D76-4C25-A882-3AFDC88F8A7D}" presName="connectorText" presStyleLbl="sibTrans2D1" presStyleIdx="1" presStyleCnt="4"/>
      <dgm:spPr/>
    </dgm:pt>
    <dgm:pt modelId="{1439F175-29F6-4529-8998-FCA0514CD06F}" type="pres">
      <dgm:prSet presAssocID="{69A4E61A-6607-4F7B-BAD0-A3168FADC0C3}" presName="node" presStyleLbl="node1" presStyleIdx="2" presStyleCnt="5">
        <dgm:presLayoutVars>
          <dgm:bulletEnabled val="1"/>
        </dgm:presLayoutVars>
      </dgm:prSet>
      <dgm:spPr/>
    </dgm:pt>
    <dgm:pt modelId="{CDFA23FE-EC09-4AFF-9FF0-7DA4C3BAE0F7}" type="pres">
      <dgm:prSet presAssocID="{A885AFF3-B658-4A32-8B64-5D96EAA7D362}" presName="sibTrans" presStyleLbl="sibTrans2D1" presStyleIdx="2" presStyleCnt="4"/>
      <dgm:spPr/>
    </dgm:pt>
    <dgm:pt modelId="{7711741F-5268-45D5-B7BC-4DFCBD243C8B}" type="pres">
      <dgm:prSet presAssocID="{A885AFF3-B658-4A32-8B64-5D96EAA7D362}" presName="connectorText" presStyleLbl="sibTrans2D1" presStyleIdx="2" presStyleCnt="4"/>
      <dgm:spPr/>
    </dgm:pt>
    <dgm:pt modelId="{75BFE968-7ACD-4BD1-B768-FB218C49AC27}" type="pres">
      <dgm:prSet presAssocID="{3D5719B1-EAB3-4770-B20F-9BE7BDEBFBFD}" presName="node" presStyleLbl="node1" presStyleIdx="3" presStyleCnt="5">
        <dgm:presLayoutVars>
          <dgm:bulletEnabled val="1"/>
        </dgm:presLayoutVars>
      </dgm:prSet>
      <dgm:spPr/>
    </dgm:pt>
    <dgm:pt modelId="{F551D77C-FA21-496D-B88E-F42A12CB0501}" type="pres">
      <dgm:prSet presAssocID="{C664FB19-A39C-46EA-AD1C-42E0054F1E91}" presName="sibTrans" presStyleLbl="sibTrans2D1" presStyleIdx="3" presStyleCnt="4"/>
      <dgm:spPr/>
    </dgm:pt>
    <dgm:pt modelId="{06269113-8BAC-418E-8DA8-C7ABBE7A303F}" type="pres">
      <dgm:prSet presAssocID="{C664FB19-A39C-46EA-AD1C-42E0054F1E91}" presName="connectorText" presStyleLbl="sibTrans2D1" presStyleIdx="3" presStyleCnt="4"/>
      <dgm:spPr/>
    </dgm:pt>
    <dgm:pt modelId="{494DAF50-8383-4734-BF2F-60670929676C}" type="pres">
      <dgm:prSet presAssocID="{7FEAD2A2-1830-4F19-8502-9B25443C163F}" presName="node" presStyleLbl="node1" presStyleIdx="4" presStyleCnt="5">
        <dgm:presLayoutVars>
          <dgm:bulletEnabled val="1"/>
        </dgm:presLayoutVars>
      </dgm:prSet>
      <dgm:spPr/>
    </dgm:pt>
  </dgm:ptLst>
  <dgm:cxnLst>
    <dgm:cxn modelId="{06420A0F-FCC8-4CAC-B7AB-B48739F59E37}" type="presOf" srcId="{A0E1B5BC-0F3E-4A0D-9F19-F5BB0A462550}" destId="{D5DB6D7F-2D57-4B49-8016-5DB016A0ABB6}" srcOrd="0" destOrd="0" presId="urn:microsoft.com/office/officeart/2005/8/layout/process1"/>
    <dgm:cxn modelId="{1EDA171C-E998-4D74-824F-1B4DBBC3278D}" srcId="{40E66240-F48E-495A-B979-07504698D4D3}" destId="{69A4E61A-6607-4F7B-BAD0-A3168FADC0C3}" srcOrd="2" destOrd="0" parTransId="{CB6BD547-7357-4DAE-A2E0-29EBBFCD69C1}" sibTransId="{A885AFF3-B658-4A32-8B64-5D96EAA7D362}"/>
    <dgm:cxn modelId="{2CFE4325-78B3-431F-B546-46351F6EC8DA}" type="presOf" srcId="{2D055893-475E-428D-9BF5-E2BCE60092EC}" destId="{EBDFB459-BA13-46F5-9A3B-AD45EA76D2EA}" srcOrd="0" destOrd="0" presId="urn:microsoft.com/office/officeart/2005/8/layout/process1"/>
    <dgm:cxn modelId="{299E693B-D40E-4B51-8EF4-0012244C228B}" type="presOf" srcId="{A0E1B5BC-0F3E-4A0D-9F19-F5BB0A462550}" destId="{58EE6B8A-87B6-47E6-87A6-DD9F813709DA}" srcOrd="1" destOrd="0" presId="urn:microsoft.com/office/officeart/2005/8/layout/process1"/>
    <dgm:cxn modelId="{ACD02364-BB52-446A-AC52-632B5DF6515E}" type="presOf" srcId="{A885AFF3-B658-4A32-8B64-5D96EAA7D362}" destId="{7711741F-5268-45D5-B7BC-4DFCBD243C8B}" srcOrd="1" destOrd="0" presId="urn:microsoft.com/office/officeart/2005/8/layout/process1"/>
    <dgm:cxn modelId="{1D7C4B68-D208-44B2-B43C-811BE36EDBDF}" type="presOf" srcId="{C664FB19-A39C-46EA-AD1C-42E0054F1E91}" destId="{06269113-8BAC-418E-8DA8-C7ABBE7A303F}" srcOrd="1" destOrd="0" presId="urn:microsoft.com/office/officeart/2005/8/layout/process1"/>
    <dgm:cxn modelId="{889BA678-736A-4167-8FE0-2B82AB581603}" type="presOf" srcId="{69A4E61A-6607-4F7B-BAD0-A3168FADC0C3}" destId="{1439F175-29F6-4529-8998-FCA0514CD06F}" srcOrd="0" destOrd="0" presId="urn:microsoft.com/office/officeart/2005/8/layout/process1"/>
    <dgm:cxn modelId="{08A7A185-E35C-4C26-B516-5EB388A1D9F4}" type="presOf" srcId="{A885AFF3-B658-4A32-8B64-5D96EAA7D362}" destId="{CDFA23FE-EC09-4AFF-9FF0-7DA4C3BAE0F7}" srcOrd="0" destOrd="0" presId="urn:microsoft.com/office/officeart/2005/8/layout/process1"/>
    <dgm:cxn modelId="{C7348E96-38D4-4635-9C7C-D094657B3AEE}" type="presOf" srcId="{7FEAD2A2-1830-4F19-8502-9B25443C163F}" destId="{494DAF50-8383-4734-BF2F-60670929676C}" srcOrd="0" destOrd="0" presId="urn:microsoft.com/office/officeart/2005/8/layout/process1"/>
    <dgm:cxn modelId="{D1FC07A1-3666-4DB1-A3A7-A3A5C87CFA0D}" srcId="{40E66240-F48E-495A-B979-07504698D4D3}" destId="{FC9B32D8-656E-491B-BD6F-7B9D71B5E8B2}" srcOrd="0" destOrd="0" parTransId="{60C0DA40-3275-42C6-9077-92352A1AA98A}" sibTransId="{A0E1B5BC-0F3E-4A0D-9F19-F5BB0A462550}"/>
    <dgm:cxn modelId="{4846DAA4-34AF-4900-A5DE-A7729D84E12C}" type="presOf" srcId="{40E66240-F48E-495A-B979-07504698D4D3}" destId="{7B4A8973-D1AE-4587-8848-ACB8B04A9697}" srcOrd="0" destOrd="0" presId="urn:microsoft.com/office/officeart/2005/8/layout/process1"/>
    <dgm:cxn modelId="{4265FCA5-7FF5-4F9B-ACDC-6D78F9B34288}" srcId="{40E66240-F48E-495A-B979-07504698D4D3}" destId="{3D5719B1-EAB3-4770-B20F-9BE7BDEBFBFD}" srcOrd="3" destOrd="0" parTransId="{982EAFE7-31A9-40C3-A439-3EACAA7BA164}" sibTransId="{C664FB19-A39C-46EA-AD1C-42E0054F1E91}"/>
    <dgm:cxn modelId="{CAE782B1-4C42-4CEA-8D06-3BC225254307}" srcId="{40E66240-F48E-495A-B979-07504698D4D3}" destId="{7FEAD2A2-1830-4F19-8502-9B25443C163F}" srcOrd="4" destOrd="0" parTransId="{1D25D6BB-06DD-41B7-88E5-93910BB50DD8}" sibTransId="{8C398E6B-F1C1-491F-BDCC-FD4AE2CBD365}"/>
    <dgm:cxn modelId="{F23F24D4-E713-4E8F-94C5-F0F3D5A3BD1C}" type="presOf" srcId="{FC9B32D8-656E-491B-BD6F-7B9D71B5E8B2}" destId="{B7675511-3BCB-4457-A3D6-7475668372C0}" srcOrd="0" destOrd="0" presId="urn:microsoft.com/office/officeart/2005/8/layout/process1"/>
    <dgm:cxn modelId="{3CFBB1E2-8011-4449-AB0D-41D4AD08BE74}" type="presOf" srcId="{67C30273-8D76-4C25-A882-3AFDC88F8A7D}" destId="{5C91070D-30E4-4D01-B7B1-DED8B1F7540C}" srcOrd="0" destOrd="0" presId="urn:microsoft.com/office/officeart/2005/8/layout/process1"/>
    <dgm:cxn modelId="{9B81D5E8-E2FA-4E8F-BC30-21CE19D769C6}" type="presOf" srcId="{3D5719B1-EAB3-4770-B20F-9BE7BDEBFBFD}" destId="{75BFE968-7ACD-4BD1-B768-FB218C49AC27}" srcOrd="0" destOrd="0" presId="urn:microsoft.com/office/officeart/2005/8/layout/process1"/>
    <dgm:cxn modelId="{3FA78EEA-274B-47A3-A13A-59D651101FCF}" type="presOf" srcId="{67C30273-8D76-4C25-A882-3AFDC88F8A7D}" destId="{B3E58AC2-387C-4F91-84C4-A1827D6D6A9F}" srcOrd="1" destOrd="0" presId="urn:microsoft.com/office/officeart/2005/8/layout/process1"/>
    <dgm:cxn modelId="{B25EE2EA-EE3E-4664-B9FD-7F07B742E044}" type="presOf" srcId="{C664FB19-A39C-46EA-AD1C-42E0054F1E91}" destId="{F551D77C-FA21-496D-B88E-F42A12CB0501}" srcOrd="0" destOrd="0" presId="urn:microsoft.com/office/officeart/2005/8/layout/process1"/>
    <dgm:cxn modelId="{4F5810F2-31DD-4C9B-AD0C-A43DB27DF37A}" srcId="{40E66240-F48E-495A-B979-07504698D4D3}" destId="{2D055893-475E-428D-9BF5-E2BCE60092EC}" srcOrd="1" destOrd="0" parTransId="{7CD4AC2B-FFB0-4A88-8117-D5BF288ED81A}" sibTransId="{67C30273-8D76-4C25-A882-3AFDC88F8A7D}"/>
    <dgm:cxn modelId="{0B39D20F-807F-421A-AD33-32EC69797488}" type="presParOf" srcId="{7B4A8973-D1AE-4587-8848-ACB8B04A9697}" destId="{B7675511-3BCB-4457-A3D6-7475668372C0}" srcOrd="0" destOrd="0" presId="urn:microsoft.com/office/officeart/2005/8/layout/process1"/>
    <dgm:cxn modelId="{D52F5479-E519-4470-AB96-EB2309C2C5CE}" type="presParOf" srcId="{7B4A8973-D1AE-4587-8848-ACB8B04A9697}" destId="{D5DB6D7F-2D57-4B49-8016-5DB016A0ABB6}" srcOrd="1" destOrd="0" presId="urn:microsoft.com/office/officeart/2005/8/layout/process1"/>
    <dgm:cxn modelId="{325EEEFE-8DFB-4AEC-8ECB-6433A1DAEC35}" type="presParOf" srcId="{D5DB6D7F-2D57-4B49-8016-5DB016A0ABB6}" destId="{58EE6B8A-87B6-47E6-87A6-DD9F813709DA}" srcOrd="0" destOrd="0" presId="urn:microsoft.com/office/officeart/2005/8/layout/process1"/>
    <dgm:cxn modelId="{D579668B-DB45-42C8-8003-E67E60E5A44B}" type="presParOf" srcId="{7B4A8973-D1AE-4587-8848-ACB8B04A9697}" destId="{EBDFB459-BA13-46F5-9A3B-AD45EA76D2EA}" srcOrd="2" destOrd="0" presId="urn:microsoft.com/office/officeart/2005/8/layout/process1"/>
    <dgm:cxn modelId="{F0DDE026-659B-42AF-AF5B-4D34E1E33027}" type="presParOf" srcId="{7B4A8973-D1AE-4587-8848-ACB8B04A9697}" destId="{5C91070D-30E4-4D01-B7B1-DED8B1F7540C}" srcOrd="3" destOrd="0" presId="urn:microsoft.com/office/officeart/2005/8/layout/process1"/>
    <dgm:cxn modelId="{E1948E20-3D8E-444C-AE57-DB37560C11BE}" type="presParOf" srcId="{5C91070D-30E4-4D01-B7B1-DED8B1F7540C}" destId="{B3E58AC2-387C-4F91-84C4-A1827D6D6A9F}" srcOrd="0" destOrd="0" presId="urn:microsoft.com/office/officeart/2005/8/layout/process1"/>
    <dgm:cxn modelId="{422FB422-9D3C-4C26-AE2A-5ED4F539AE20}" type="presParOf" srcId="{7B4A8973-D1AE-4587-8848-ACB8B04A9697}" destId="{1439F175-29F6-4529-8998-FCA0514CD06F}" srcOrd="4" destOrd="0" presId="urn:microsoft.com/office/officeart/2005/8/layout/process1"/>
    <dgm:cxn modelId="{E7452D34-0D47-4714-AB87-9AC4A3132DB4}" type="presParOf" srcId="{7B4A8973-D1AE-4587-8848-ACB8B04A9697}" destId="{CDFA23FE-EC09-4AFF-9FF0-7DA4C3BAE0F7}" srcOrd="5" destOrd="0" presId="urn:microsoft.com/office/officeart/2005/8/layout/process1"/>
    <dgm:cxn modelId="{C4893E5E-73EA-4D88-AE32-0401D805A7C3}" type="presParOf" srcId="{CDFA23FE-EC09-4AFF-9FF0-7DA4C3BAE0F7}" destId="{7711741F-5268-45D5-B7BC-4DFCBD243C8B}" srcOrd="0" destOrd="0" presId="urn:microsoft.com/office/officeart/2005/8/layout/process1"/>
    <dgm:cxn modelId="{C698B057-6A73-4796-A61F-6FFB8A544B1B}" type="presParOf" srcId="{7B4A8973-D1AE-4587-8848-ACB8B04A9697}" destId="{75BFE968-7ACD-4BD1-B768-FB218C49AC27}" srcOrd="6" destOrd="0" presId="urn:microsoft.com/office/officeart/2005/8/layout/process1"/>
    <dgm:cxn modelId="{01D34C62-9AF0-4F81-A4A9-8ABC3A820650}" type="presParOf" srcId="{7B4A8973-D1AE-4587-8848-ACB8B04A9697}" destId="{F551D77C-FA21-496D-B88E-F42A12CB0501}" srcOrd="7" destOrd="0" presId="urn:microsoft.com/office/officeart/2005/8/layout/process1"/>
    <dgm:cxn modelId="{7E5DF94B-52AD-4F4C-BC0E-72E5A802C170}" type="presParOf" srcId="{F551D77C-FA21-496D-B88E-F42A12CB0501}" destId="{06269113-8BAC-418E-8DA8-C7ABBE7A303F}" srcOrd="0" destOrd="0" presId="urn:microsoft.com/office/officeart/2005/8/layout/process1"/>
    <dgm:cxn modelId="{CC50B45B-93A1-416B-A2D2-A30F233C30E6}" type="presParOf" srcId="{7B4A8973-D1AE-4587-8848-ACB8B04A9697}" destId="{494DAF50-8383-4734-BF2F-60670929676C}"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3844680-BE56-48B7-A599-81F6546EFF8E}" type="doc">
      <dgm:prSet loTypeId="urn:microsoft.com/office/officeart/2005/8/layout/hierarchy2" loCatId="hierarchy" qsTypeId="urn:microsoft.com/office/officeart/2005/8/quickstyle/simple1" qsCatId="simple" csTypeId="urn:microsoft.com/office/officeart/2005/8/colors/accent1_3" csCatId="accent1" phldr="1"/>
      <dgm:spPr/>
      <dgm:t>
        <a:bodyPr/>
        <a:lstStyle/>
        <a:p>
          <a:endParaRPr lang="en-FI"/>
        </a:p>
      </dgm:t>
    </dgm:pt>
    <dgm:pt modelId="{0E0BA230-40B6-4C0D-8BD6-AC40419EA45A}">
      <dgm:prSet/>
      <dgm:spPr/>
      <dgm:t>
        <a:bodyPr/>
        <a:lstStyle/>
        <a:p>
          <a:r>
            <a:rPr lang="en-US" b="1"/>
            <a:t>Image Pre-Processing</a:t>
          </a:r>
          <a:endParaRPr lang="en-FI"/>
        </a:p>
      </dgm:t>
    </dgm:pt>
    <dgm:pt modelId="{ED44F929-017D-445B-8D65-4A5243887373}" type="parTrans" cxnId="{B9A9E69C-5E08-4299-BD1B-1AF88137F356}">
      <dgm:prSet/>
      <dgm:spPr/>
      <dgm:t>
        <a:bodyPr/>
        <a:lstStyle/>
        <a:p>
          <a:endParaRPr lang="en-FI"/>
        </a:p>
      </dgm:t>
    </dgm:pt>
    <dgm:pt modelId="{D86F56EE-FB34-48B7-A784-F54674F5312E}" type="sibTrans" cxnId="{B9A9E69C-5E08-4299-BD1B-1AF88137F356}">
      <dgm:prSet/>
      <dgm:spPr/>
      <dgm:t>
        <a:bodyPr/>
        <a:lstStyle/>
        <a:p>
          <a:endParaRPr lang="en-FI"/>
        </a:p>
      </dgm:t>
    </dgm:pt>
    <dgm:pt modelId="{CBF223C9-5DA3-473C-9CCF-7A6589AF5704}">
      <dgm:prSet/>
      <dgm:spPr>
        <a:solidFill>
          <a:srgbClr val="999999"/>
        </a:solidFill>
      </dgm:spPr>
      <dgm:t>
        <a:bodyPr/>
        <a:lstStyle/>
        <a:p>
          <a:r>
            <a:rPr lang="en-US" b="1" dirty="0"/>
            <a:t>Object Detection for Utilities</a:t>
          </a:r>
          <a:endParaRPr lang="en-FI" dirty="0"/>
        </a:p>
      </dgm:t>
    </dgm:pt>
    <dgm:pt modelId="{893B8FB3-481A-459D-8904-17C8615A1C74}" type="parTrans" cxnId="{2F30968A-F7C6-480C-BECD-1632C04184BB}">
      <dgm:prSet/>
      <dgm:spPr>
        <a:ln>
          <a:solidFill>
            <a:srgbClr val="999999"/>
          </a:solidFill>
        </a:ln>
      </dgm:spPr>
      <dgm:t>
        <a:bodyPr/>
        <a:lstStyle/>
        <a:p>
          <a:endParaRPr lang="en-FI"/>
        </a:p>
      </dgm:t>
    </dgm:pt>
    <dgm:pt modelId="{1A3D3992-E822-4148-92BF-250528203C16}" type="sibTrans" cxnId="{2F30968A-F7C6-480C-BECD-1632C04184BB}">
      <dgm:prSet/>
      <dgm:spPr/>
      <dgm:t>
        <a:bodyPr/>
        <a:lstStyle/>
        <a:p>
          <a:endParaRPr lang="en-FI"/>
        </a:p>
      </dgm:t>
    </dgm:pt>
    <dgm:pt modelId="{DDF424B3-9DDD-4492-BCB9-704B98EE3C56}">
      <dgm:prSet/>
      <dgm:spPr>
        <a:solidFill>
          <a:srgbClr val="999999"/>
        </a:solidFill>
      </dgm:spPr>
      <dgm:t>
        <a:bodyPr/>
        <a:lstStyle/>
        <a:p>
          <a:r>
            <a:rPr lang="en-US" b="1" dirty="0"/>
            <a:t>Training</a:t>
          </a:r>
          <a:endParaRPr lang="en-FI" dirty="0"/>
        </a:p>
      </dgm:t>
    </dgm:pt>
    <dgm:pt modelId="{78790625-6B25-46ED-A6FA-F25CB5A775BC}" type="parTrans" cxnId="{623D9D1D-3B63-42DB-9DDC-1A1AEE85D943}">
      <dgm:prSet/>
      <dgm:spPr>
        <a:ln>
          <a:solidFill>
            <a:srgbClr val="999999"/>
          </a:solidFill>
        </a:ln>
      </dgm:spPr>
      <dgm:t>
        <a:bodyPr/>
        <a:lstStyle/>
        <a:p>
          <a:endParaRPr lang="en-FI"/>
        </a:p>
      </dgm:t>
    </dgm:pt>
    <dgm:pt modelId="{64098EF2-5FEC-42F3-87B7-BDCAFDC23032}" type="sibTrans" cxnId="{623D9D1D-3B63-42DB-9DDC-1A1AEE85D943}">
      <dgm:prSet/>
      <dgm:spPr/>
      <dgm:t>
        <a:bodyPr/>
        <a:lstStyle/>
        <a:p>
          <a:endParaRPr lang="en-FI"/>
        </a:p>
      </dgm:t>
    </dgm:pt>
    <dgm:pt modelId="{532B13CA-BE60-49EC-A1F7-14C64C0A738B}">
      <dgm:prSet/>
      <dgm:spPr>
        <a:solidFill>
          <a:srgbClr val="999999"/>
        </a:solidFill>
      </dgm:spPr>
      <dgm:t>
        <a:bodyPr/>
        <a:lstStyle/>
        <a:p>
          <a:r>
            <a:rPr lang="en-US" b="1" dirty="0"/>
            <a:t>Predicting</a:t>
          </a:r>
          <a:endParaRPr lang="en-FI" dirty="0"/>
        </a:p>
      </dgm:t>
    </dgm:pt>
    <dgm:pt modelId="{1DBFE706-6CA1-434E-9159-20ADB82A2EDA}" type="parTrans" cxnId="{57717CE3-DCC0-4D37-B7B4-07D85A8566CA}">
      <dgm:prSet/>
      <dgm:spPr>
        <a:ln>
          <a:solidFill>
            <a:srgbClr val="999999"/>
          </a:solidFill>
        </a:ln>
      </dgm:spPr>
      <dgm:t>
        <a:bodyPr/>
        <a:lstStyle/>
        <a:p>
          <a:endParaRPr lang="en-FI"/>
        </a:p>
      </dgm:t>
    </dgm:pt>
    <dgm:pt modelId="{09473604-AF2A-4AFE-BB1A-34A63CD93A6D}" type="sibTrans" cxnId="{57717CE3-DCC0-4D37-B7B4-07D85A8566CA}">
      <dgm:prSet/>
      <dgm:spPr/>
      <dgm:t>
        <a:bodyPr/>
        <a:lstStyle/>
        <a:p>
          <a:endParaRPr lang="en-FI"/>
        </a:p>
      </dgm:t>
    </dgm:pt>
    <dgm:pt modelId="{1173A024-EEFC-444F-AC5F-4E6C85B0D9B1}">
      <dgm:prSet/>
      <dgm:spPr>
        <a:solidFill>
          <a:srgbClr val="999999"/>
        </a:solidFill>
      </dgm:spPr>
      <dgm:t>
        <a:bodyPr/>
        <a:lstStyle/>
        <a:p>
          <a:r>
            <a:rPr lang="en-US" b="1" dirty="0"/>
            <a:t>Semantic Segmentation for Power Lines</a:t>
          </a:r>
          <a:endParaRPr lang="en-FI" dirty="0"/>
        </a:p>
      </dgm:t>
    </dgm:pt>
    <dgm:pt modelId="{8D1A2076-5D3A-4BFE-9064-D33F730E4DB6}" type="parTrans" cxnId="{F8C02280-9F63-4A06-A5DB-26A1E09A5D4E}">
      <dgm:prSet/>
      <dgm:spPr>
        <a:ln>
          <a:solidFill>
            <a:srgbClr val="999999"/>
          </a:solidFill>
        </a:ln>
      </dgm:spPr>
      <dgm:t>
        <a:bodyPr/>
        <a:lstStyle/>
        <a:p>
          <a:endParaRPr lang="en-FI"/>
        </a:p>
      </dgm:t>
    </dgm:pt>
    <dgm:pt modelId="{559EF98C-9D70-4BDD-A485-8A296A8FB793}" type="sibTrans" cxnId="{F8C02280-9F63-4A06-A5DB-26A1E09A5D4E}">
      <dgm:prSet/>
      <dgm:spPr/>
      <dgm:t>
        <a:bodyPr/>
        <a:lstStyle/>
        <a:p>
          <a:endParaRPr lang="en-FI"/>
        </a:p>
      </dgm:t>
    </dgm:pt>
    <dgm:pt modelId="{96DAEF91-F47A-4357-A059-44EFD96A6039}">
      <dgm:prSet/>
      <dgm:spPr>
        <a:solidFill>
          <a:srgbClr val="999999"/>
        </a:solidFill>
      </dgm:spPr>
      <dgm:t>
        <a:bodyPr/>
        <a:lstStyle/>
        <a:p>
          <a:r>
            <a:rPr lang="en-US" b="1" dirty="0"/>
            <a:t>Training</a:t>
          </a:r>
          <a:endParaRPr lang="en-FI" dirty="0"/>
        </a:p>
      </dgm:t>
    </dgm:pt>
    <dgm:pt modelId="{015F00D2-0880-4793-80C2-1A5B8AD91AAF}" type="parTrans" cxnId="{4A93C14E-1251-438D-ABC4-6E4DC2F0CB3F}">
      <dgm:prSet/>
      <dgm:spPr>
        <a:ln>
          <a:solidFill>
            <a:srgbClr val="999999"/>
          </a:solidFill>
        </a:ln>
      </dgm:spPr>
      <dgm:t>
        <a:bodyPr/>
        <a:lstStyle/>
        <a:p>
          <a:endParaRPr lang="en-FI"/>
        </a:p>
      </dgm:t>
    </dgm:pt>
    <dgm:pt modelId="{EAD67FA5-9DC3-4B5C-B325-0C6D16844713}" type="sibTrans" cxnId="{4A93C14E-1251-438D-ABC4-6E4DC2F0CB3F}">
      <dgm:prSet/>
      <dgm:spPr/>
      <dgm:t>
        <a:bodyPr/>
        <a:lstStyle/>
        <a:p>
          <a:endParaRPr lang="en-FI"/>
        </a:p>
      </dgm:t>
    </dgm:pt>
    <dgm:pt modelId="{DBF574A6-B3F6-4760-9212-5D3929E263D8}">
      <dgm:prSet/>
      <dgm:spPr>
        <a:solidFill>
          <a:srgbClr val="999999"/>
        </a:solidFill>
      </dgm:spPr>
      <dgm:t>
        <a:bodyPr/>
        <a:lstStyle/>
        <a:p>
          <a:r>
            <a:rPr lang="en-US" b="1" dirty="0"/>
            <a:t>Predicting</a:t>
          </a:r>
          <a:endParaRPr lang="en-FI" dirty="0"/>
        </a:p>
      </dgm:t>
    </dgm:pt>
    <dgm:pt modelId="{159CC7AE-817D-4F22-9F96-3196F9D439F7}" type="parTrans" cxnId="{A0F0B592-344D-4A21-8228-01A98E597A13}">
      <dgm:prSet/>
      <dgm:spPr>
        <a:ln>
          <a:solidFill>
            <a:srgbClr val="999999"/>
          </a:solidFill>
        </a:ln>
      </dgm:spPr>
      <dgm:t>
        <a:bodyPr/>
        <a:lstStyle/>
        <a:p>
          <a:endParaRPr lang="en-FI"/>
        </a:p>
      </dgm:t>
    </dgm:pt>
    <dgm:pt modelId="{E07F391E-066A-47FC-AEDA-65BBD552C689}" type="sibTrans" cxnId="{A0F0B592-344D-4A21-8228-01A98E597A13}">
      <dgm:prSet/>
      <dgm:spPr/>
      <dgm:t>
        <a:bodyPr/>
        <a:lstStyle/>
        <a:p>
          <a:endParaRPr lang="en-FI"/>
        </a:p>
      </dgm:t>
    </dgm:pt>
    <dgm:pt modelId="{18FDF313-BA86-4EB4-A596-76453DFB6435}" type="pres">
      <dgm:prSet presAssocID="{B3844680-BE56-48B7-A599-81F6546EFF8E}" presName="diagram" presStyleCnt="0">
        <dgm:presLayoutVars>
          <dgm:chPref val="1"/>
          <dgm:dir/>
          <dgm:animOne val="branch"/>
          <dgm:animLvl val="lvl"/>
          <dgm:resizeHandles val="exact"/>
        </dgm:presLayoutVars>
      </dgm:prSet>
      <dgm:spPr/>
    </dgm:pt>
    <dgm:pt modelId="{6FE3DADB-4612-4EF8-AEC0-9BC7BD5DEC11}" type="pres">
      <dgm:prSet presAssocID="{0E0BA230-40B6-4C0D-8BD6-AC40419EA45A}" presName="root1" presStyleCnt="0"/>
      <dgm:spPr/>
    </dgm:pt>
    <dgm:pt modelId="{47B0FC37-2781-4931-B2F6-606B4C14D814}" type="pres">
      <dgm:prSet presAssocID="{0E0BA230-40B6-4C0D-8BD6-AC40419EA45A}" presName="LevelOneTextNode" presStyleLbl="node0" presStyleIdx="0" presStyleCnt="1">
        <dgm:presLayoutVars>
          <dgm:chPref val="3"/>
        </dgm:presLayoutVars>
      </dgm:prSet>
      <dgm:spPr/>
    </dgm:pt>
    <dgm:pt modelId="{1A7C01C8-FDB7-4DAB-A249-834B5EF9F9A7}" type="pres">
      <dgm:prSet presAssocID="{0E0BA230-40B6-4C0D-8BD6-AC40419EA45A}" presName="level2hierChild" presStyleCnt="0"/>
      <dgm:spPr/>
    </dgm:pt>
    <dgm:pt modelId="{26E1FF2A-9703-4888-B493-7AD7B0DE0A04}" type="pres">
      <dgm:prSet presAssocID="{893B8FB3-481A-459D-8904-17C8615A1C74}" presName="conn2-1" presStyleLbl="parChTrans1D2" presStyleIdx="0" presStyleCnt="2"/>
      <dgm:spPr/>
    </dgm:pt>
    <dgm:pt modelId="{4AFD6D34-525A-44CD-BFDB-30FA13A6BC1C}" type="pres">
      <dgm:prSet presAssocID="{893B8FB3-481A-459D-8904-17C8615A1C74}" presName="connTx" presStyleLbl="parChTrans1D2" presStyleIdx="0" presStyleCnt="2"/>
      <dgm:spPr/>
    </dgm:pt>
    <dgm:pt modelId="{4BD3B917-55A3-4A9B-9037-73BF5E7107BE}" type="pres">
      <dgm:prSet presAssocID="{CBF223C9-5DA3-473C-9CCF-7A6589AF5704}" presName="root2" presStyleCnt="0"/>
      <dgm:spPr/>
    </dgm:pt>
    <dgm:pt modelId="{0DB1249D-3209-4770-AD83-62886A1BFFD1}" type="pres">
      <dgm:prSet presAssocID="{CBF223C9-5DA3-473C-9CCF-7A6589AF5704}" presName="LevelTwoTextNode" presStyleLbl="node2" presStyleIdx="0" presStyleCnt="2">
        <dgm:presLayoutVars>
          <dgm:chPref val="3"/>
        </dgm:presLayoutVars>
      </dgm:prSet>
      <dgm:spPr/>
    </dgm:pt>
    <dgm:pt modelId="{AD1D4591-B629-4A64-887C-9F58C710CE3B}" type="pres">
      <dgm:prSet presAssocID="{CBF223C9-5DA3-473C-9CCF-7A6589AF5704}" presName="level3hierChild" presStyleCnt="0"/>
      <dgm:spPr/>
    </dgm:pt>
    <dgm:pt modelId="{23D43116-E8B6-4DBC-8046-6F4492B0B7D3}" type="pres">
      <dgm:prSet presAssocID="{78790625-6B25-46ED-A6FA-F25CB5A775BC}" presName="conn2-1" presStyleLbl="parChTrans1D3" presStyleIdx="0" presStyleCnt="4"/>
      <dgm:spPr/>
    </dgm:pt>
    <dgm:pt modelId="{531B447C-0B58-43CD-9013-ABF81582C295}" type="pres">
      <dgm:prSet presAssocID="{78790625-6B25-46ED-A6FA-F25CB5A775BC}" presName="connTx" presStyleLbl="parChTrans1D3" presStyleIdx="0" presStyleCnt="4"/>
      <dgm:spPr/>
    </dgm:pt>
    <dgm:pt modelId="{F1F9A9D0-B347-48D4-843B-C33703223D30}" type="pres">
      <dgm:prSet presAssocID="{DDF424B3-9DDD-4492-BCB9-704B98EE3C56}" presName="root2" presStyleCnt="0"/>
      <dgm:spPr/>
    </dgm:pt>
    <dgm:pt modelId="{92AFA080-1107-40B4-8301-262CE398CC59}" type="pres">
      <dgm:prSet presAssocID="{DDF424B3-9DDD-4492-BCB9-704B98EE3C56}" presName="LevelTwoTextNode" presStyleLbl="node3" presStyleIdx="0" presStyleCnt="4">
        <dgm:presLayoutVars>
          <dgm:chPref val="3"/>
        </dgm:presLayoutVars>
      </dgm:prSet>
      <dgm:spPr/>
    </dgm:pt>
    <dgm:pt modelId="{2F93460B-AE05-486F-9454-7BC452BFD163}" type="pres">
      <dgm:prSet presAssocID="{DDF424B3-9DDD-4492-BCB9-704B98EE3C56}" presName="level3hierChild" presStyleCnt="0"/>
      <dgm:spPr/>
    </dgm:pt>
    <dgm:pt modelId="{6CB798F0-8CB6-448B-BE5B-F5C8F1BA8F03}" type="pres">
      <dgm:prSet presAssocID="{1DBFE706-6CA1-434E-9159-20ADB82A2EDA}" presName="conn2-1" presStyleLbl="parChTrans1D3" presStyleIdx="1" presStyleCnt="4"/>
      <dgm:spPr/>
    </dgm:pt>
    <dgm:pt modelId="{5F4DEEC0-19A4-4C06-AE6B-80BA77DD565E}" type="pres">
      <dgm:prSet presAssocID="{1DBFE706-6CA1-434E-9159-20ADB82A2EDA}" presName="connTx" presStyleLbl="parChTrans1D3" presStyleIdx="1" presStyleCnt="4"/>
      <dgm:spPr/>
    </dgm:pt>
    <dgm:pt modelId="{78C35D4C-6A85-4D53-BE08-2419CB96C9DD}" type="pres">
      <dgm:prSet presAssocID="{532B13CA-BE60-49EC-A1F7-14C64C0A738B}" presName="root2" presStyleCnt="0"/>
      <dgm:spPr/>
    </dgm:pt>
    <dgm:pt modelId="{C0D07DF9-23D1-4B0A-B5F3-442C545E95A4}" type="pres">
      <dgm:prSet presAssocID="{532B13CA-BE60-49EC-A1F7-14C64C0A738B}" presName="LevelTwoTextNode" presStyleLbl="node3" presStyleIdx="1" presStyleCnt="4">
        <dgm:presLayoutVars>
          <dgm:chPref val="3"/>
        </dgm:presLayoutVars>
      </dgm:prSet>
      <dgm:spPr/>
    </dgm:pt>
    <dgm:pt modelId="{9FC9095C-86C5-4521-B1EE-57D277898A8A}" type="pres">
      <dgm:prSet presAssocID="{532B13CA-BE60-49EC-A1F7-14C64C0A738B}" presName="level3hierChild" presStyleCnt="0"/>
      <dgm:spPr/>
    </dgm:pt>
    <dgm:pt modelId="{099385E5-CCA5-4672-9E2F-094C4C0A7C05}" type="pres">
      <dgm:prSet presAssocID="{8D1A2076-5D3A-4BFE-9064-D33F730E4DB6}" presName="conn2-1" presStyleLbl="parChTrans1D2" presStyleIdx="1" presStyleCnt="2"/>
      <dgm:spPr/>
    </dgm:pt>
    <dgm:pt modelId="{0673AD9B-3C44-4251-9BA3-E97265A0210C}" type="pres">
      <dgm:prSet presAssocID="{8D1A2076-5D3A-4BFE-9064-D33F730E4DB6}" presName="connTx" presStyleLbl="parChTrans1D2" presStyleIdx="1" presStyleCnt="2"/>
      <dgm:spPr/>
    </dgm:pt>
    <dgm:pt modelId="{62053461-8B7E-4C53-AE82-4672A67C2534}" type="pres">
      <dgm:prSet presAssocID="{1173A024-EEFC-444F-AC5F-4E6C85B0D9B1}" presName="root2" presStyleCnt="0"/>
      <dgm:spPr/>
    </dgm:pt>
    <dgm:pt modelId="{F686A0C5-25E0-4EF3-8078-1E5D2A63CC40}" type="pres">
      <dgm:prSet presAssocID="{1173A024-EEFC-444F-AC5F-4E6C85B0D9B1}" presName="LevelTwoTextNode" presStyleLbl="node2" presStyleIdx="1" presStyleCnt="2">
        <dgm:presLayoutVars>
          <dgm:chPref val="3"/>
        </dgm:presLayoutVars>
      </dgm:prSet>
      <dgm:spPr/>
    </dgm:pt>
    <dgm:pt modelId="{3750F597-B0C5-4528-9588-EA1158D4CE41}" type="pres">
      <dgm:prSet presAssocID="{1173A024-EEFC-444F-AC5F-4E6C85B0D9B1}" presName="level3hierChild" presStyleCnt="0"/>
      <dgm:spPr/>
    </dgm:pt>
    <dgm:pt modelId="{B7E8EC00-C450-445C-87A8-034D8D88D5B7}" type="pres">
      <dgm:prSet presAssocID="{015F00D2-0880-4793-80C2-1A5B8AD91AAF}" presName="conn2-1" presStyleLbl="parChTrans1D3" presStyleIdx="2" presStyleCnt="4"/>
      <dgm:spPr/>
    </dgm:pt>
    <dgm:pt modelId="{3BDAC380-BF56-41CC-8183-C1058CF0A9F0}" type="pres">
      <dgm:prSet presAssocID="{015F00D2-0880-4793-80C2-1A5B8AD91AAF}" presName="connTx" presStyleLbl="parChTrans1D3" presStyleIdx="2" presStyleCnt="4"/>
      <dgm:spPr/>
    </dgm:pt>
    <dgm:pt modelId="{E53BA0E6-AEB6-4470-A3E6-0F89C7338D0D}" type="pres">
      <dgm:prSet presAssocID="{96DAEF91-F47A-4357-A059-44EFD96A6039}" presName="root2" presStyleCnt="0"/>
      <dgm:spPr/>
    </dgm:pt>
    <dgm:pt modelId="{CF24FF33-C5D0-4D33-94AE-B8D7879D82B3}" type="pres">
      <dgm:prSet presAssocID="{96DAEF91-F47A-4357-A059-44EFD96A6039}" presName="LevelTwoTextNode" presStyleLbl="node3" presStyleIdx="2" presStyleCnt="4">
        <dgm:presLayoutVars>
          <dgm:chPref val="3"/>
        </dgm:presLayoutVars>
      </dgm:prSet>
      <dgm:spPr/>
    </dgm:pt>
    <dgm:pt modelId="{C53068D0-EC0E-4644-ABAF-FFB3AAB81186}" type="pres">
      <dgm:prSet presAssocID="{96DAEF91-F47A-4357-A059-44EFD96A6039}" presName="level3hierChild" presStyleCnt="0"/>
      <dgm:spPr/>
    </dgm:pt>
    <dgm:pt modelId="{B1802732-3C8C-462E-A3F8-862797BE2F19}" type="pres">
      <dgm:prSet presAssocID="{159CC7AE-817D-4F22-9F96-3196F9D439F7}" presName="conn2-1" presStyleLbl="parChTrans1D3" presStyleIdx="3" presStyleCnt="4"/>
      <dgm:spPr/>
    </dgm:pt>
    <dgm:pt modelId="{FE646771-9B7E-45D1-8639-88A68062F213}" type="pres">
      <dgm:prSet presAssocID="{159CC7AE-817D-4F22-9F96-3196F9D439F7}" presName="connTx" presStyleLbl="parChTrans1D3" presStyleIdx="3" presStyleCnt="4"/>
      <dgm:spPr/>
    </dgm:pt>
    <dgm:pt modelId="{6349536E-A6BE-4BA9-8B92-41E3D8AE4944}" type="pres">
      <dgm:prSet presAssocID="{DBF574A6-B3F6-4760-9212-5D3929E263D8}" presName="root2" presStyleCnt="0"/>
      <dgm:spPr/>
    </dgm:pt>
    <dgm:pt modelId="{AE36FF8F-D319-4666-8743-3CC3E34841B8}" type="pres">
      <dgm:prSet presAssocID="{DBF574A6-B3F6-4760-9212-5D3929E263D8}" presName="LevelTwoTextNode" presStyleLbl="node3" presStyleIdx="3" presStyleCnt="4">
        <dgm:presLayoutVars>
          <dgm:chPref val="3"/>
        </dgm:presLayoutVars>
      </dgm:prSet>
      <dgm:spPr/>
    </dgm:pt>
    <dgm:pt modelId="{57183621-43E1-49A1-97B2-189D23415936}" type="pres">
      <dgm:prSet presAssocID="{DBF574A6-B3F6-4760-9212-5D3929E263D8}" presName="level3hierChild" presStyleCnt="0"/>
      <dgm:spPr/>
    </dgm:pt>
  </dgm:ptLst>
  <dgm:cxnLst>
    <dgm:cxn modelId="{AB574E06-EC44-4FB3-95E3-427B872BD95F}" type="presOf" srcId="{532B13CA-BE60-49EC-A1F7-14C64C0A738B}" destId="{C0D07DF9-23D1-4B0A-B5F3-442C545E95A4}" srcOrd="0" destOrd="0" presId="urn:microsoft.com/office/officeart/2005/8/layout/hierarchy2"/>
    <dgm:cxn modelId="{03212918-D2D5-40B8-9C1F-A45EF0779159}" type="presOf" srcId="{1DBFE706-6CA1-434E-9159-20ADB82A2EDA}" destId="{6CB798F0-8CB6-448B-BE5B-F5C8F1BA8F03}" srcOrd="0" destOrd="0" presId="urn:microsoft.com/office/officeart/2005/8/layout/hierarchy2"/>
    <dgm:cxn modelId="{623D9D1D-3B63-42DB-9DDC-1A1AEE85D943}" srcId="{CBF223C9-5DA3-473C-9CCF-7A6589AF5704}" destId="{DDF424B3-9DDD-4492-BCB9-704B98EE3C56}" srcOrd="0" destOrd="0" parTransId="{78790625-6B25-46ED-A6FA-F25CB5A775BC}" sibTransId="{64098EF2-5FEC-42F3-87B7-BDCAFDC23032}"/>
    <dgm:cxn modelId="{4BB9E925-2056-424D-9385-A72A2C9E4D2C}" type="presOf" srcId="{015F00D2-0880-4793-80C2-1A5B8AD91AAF}" destId="{3BDAC380-BF56-41CC-8183-C1058CF0A9F0}" srcOrd="1" destOrd="0" presId="urn:microsoft.com/office/officeart/2005/8/layout/hierarchy2"/>
    <dgm:cxn modelId="{E2836927-1202-41DD-9080-60E6DC1906A8}" type="presOf" srcId="{015F00D2-0880-4793-80C2-1A5B8AD91AAF}" destId="{B7E8EC00-C450-445C-87A8-034D8D88D5B7}" srcOrd="0" destOrd="0" presId="urn:microsoft.com/office/officeart/2005/8/layout/hierarchy2"/>
    <dgm:cxn modelId="{563C9E5C-E257-4C10-90DF-5F6EA46E3703}" type="presOf" srcId="{159CC7AE-817D-4F22-9F96-3196F9D439F7}" destId="{FE646771-9B7E-45D1-8639-88A68062F213}" srcOrd="1" destOrd="0" presId="urn:microsoft.com/office/officeart/2005/8/layout/hierarchy2"/>
    <dgm:cxn modelId="{065C1741-836B-46A9-A039-AED26CF64547}" type="presOf" srcId="{DBF574A6-B3F6-4760-9212-5D3929E263D8}" destId="{AE36FF8F-D319-4666-8743-3CC3E34841B8}" srcOrd="0" destOrd="0" presId="urn:microsoft.com/office/officeart/2005/8/layout/hierarchy2"/>
    <dgm:cxn modelId="{877FA048-78B4-4E88-8EF4-B3F9B8014F32}" type="presOf" srcId="{B3844680-BE56-48B7-A599-81F6546EFF8E}" destId="{18FDF313-BA86-4EB4-A596-76453DFB6435}" srcOrd="0" destOrd="0" presId="urn:microsoft.com/office/officeart/2005/8/layout/hierarchy2"/>
    <dgm:cxn modelId="{4A93C14E-1251-438D-ABC4-6E4DC2F0CB3F}" srcId="{1173A024-EEFC-444F-AC5F-4E6C85B0D9B1}" destId="{96DAEF91-F47A-4357-A059-44EFD96A6039}" srcOrd="0" destOrd="0" parTransId="{015F00D2-0880-4793-80C2-1A5B8AD91AAF}" sibTransId="{EAD67FA5-9DC3-4B5C-B325-0C6D16844713}"/>
    <dgm:cxn modelId="{E3BEF650-E195-4C71-934F-059B7CA2858B}" type="presOf" srcId="{CBF223C9-5DA3-473C-9CCF-7A6589AF5704}" destId="{0DB1249D-3209-4770-AD83-62886A1BFFD1}" srcOrd="0" destOrd="0" presId="urn:microsoft.com/office/officeart/2005/8/layout/hierarchy2"/>
    <dgm:cxn modelId="{4AC57C73-C4FA-49B0-8F49-001E0B109564}" type="presOf" srcId="{0E0BA230-40B6-4C0D-8BD6-AC40419EA45A}" destId="{47B0FC37-2781-4931-B2F6-606B4C14D814}" srcOrd="0" destOrd="0" presId="urn:microsoft.com/office/officeart/2005/8/layout/hierarchy2"/>
    <dgm:cxn modelId="{26D1A17A-FB83-49CF-AE59-DF75986450DB}" type="presOf" srcId="{1173A024-EEFC-444F-AC5F-4E6C85B0D9B1}" destId="{F686A0C5-25E0-4EF3-8078-1E5D2A63CC40}" srcOrd="0" destOrd="0" presId="urn:microsoft.com/office/officeart/2005/8/layout/hierarchy2"/>
    <dgm:cxn modelId="{F8C02280-9F63-4A06-A5DB-26A1E09A5D4E}" srcId="{0E0BA230-40B6-4C0D-8BD6-AC40419EA45A}" destId="{1173A024-EEFC-444F-AC5F-4E6C85B0D9B1}" srcOrd="1" destOrd="0" parTransId="{8D1A2076-5D3A-4BFE-9064-D33F730E4DB6}" sibTransId="{559EF98C-9D70-4BDD-A485-8A296A8FB793}"/>
    <dgm:cxn modelId="{0F477186-3B86-4AEA-8951-08D0F10A9A88}" type="presOf" srcId="{159CC7AE-817D-4F22-9F96-3196F9D439F7}" destId="{B1802732-3C8C-462E-A3F8-862797BE2F19}" srcOrd="0" destOrd="0" presId="urn:microsoft.com/office/officeart/2005/8/layout/hierarchy2"/>
    <dgm:cxn modelId="{2F30968A-F7C6-480C-BECD-1632C04184BB}" srcId="{0E0BA230-40B6-4C0D-8BD6-AC40419EA45A}" destId="{CBF223C9-5DA3-473C-9CCF-7A6589AF5704}" srcOrd="0" destOrd="0" parTransId="{893B8FB3-481A-459D-8904-17C8615A1C74}" sibTransId="{1A3D3992-E822-4148-92BF-250528203C16}"/>
    <dgm:cxn modelId="{A0F0B592-344D-4A21-8228-01A98E597A13}" srcId="{1173A024-EEFC-444F-AC5F-4E6C85B0D9B1}" destId="{DBF574A6-B3F6-4760-9212-5D3929E263D8}" srcOrd="1" destOrd="0" parTransId="{159CC7AE-817D-4F22-9F96-3196F9D439F7}" sibTransId="{E07F391E-066A-47FC-AEDA-65BBD552C689}"/>
    <dgm:cxn modelId="{464EEC99-E239-4B76-8407-97BE1B925BFA}" type="presOf" srcId="{8D1A2076-5D3A-4BFE-9064-D33F730E4DB6}" destId="{0673AD9B-3C44-4251-9BA3-E97265A0210C}" srcOrd="1" destOrd="0" presId="urn:microsoft.com/office/officeart/2005/8/layout/hierarchy2"/>
    <dgm:cxn modelId="{B9A9E69C-5E08-4299-BD1B-1AF88137F356}" srcId="{B3844680-BE56-48B7-A599-81F6546EFF8E}" destId="{0E0BA230-40B6-4C0D-8BD6-AC40419EA45A}" srcOrd="0" destOrd="0" parTransId="{ED44F929-017D-445B-8D65-4A5243887373}" sibTransId="{D86F56EE-FB34-48B7-A784-F54674F5312E}"/>
    <dgm:cxn modelId="{7AEE27A0-F686-4AAE-A1F6-B6C2BED1214F}" type="presOf" srcId="{893B8FB3-481A-459D-8904-17C8615A1C74}" destId="{4AFD6D34-525A-44CD-BFDB-30FA13A6BC1C}" srcOrd="1" destOrd="0" presId="urn:microsoft.com/office/officeart/2005/8/layout/hierarchy2"/>
    <dgm:cxn modelId="{938D10A7-FDA0-453B-ACF5-9522AF0C2B5B}" type="presOf" srcId="{893B8FB3-481A-459D-8904-17C8615A1C74}" destId="{26E1FF2A-9703-4888-B493-7AD7B0DE0A04}" srcOrd="0" destOrd="0" presId="urn:microsoft.com/office/officeart/2005/8/layout/hierarchy2"/>
    <dgm:cxn modelId="{0287A4B1-313A-45C1-B680-B9F6997BCAAB}" type="presOf" srcId="{1DBFE706-6CA1-434E-9159-20ADB82A2EDA}" destId="{5F4DEEC0-19A4-4C06-AE6B-80BA77DD565E}" srcOrd="1" destOrd="0" presId="urn:microsoft.com/office/officeart/2005/8/layout/hierarchy2"/>
    <dgm:cxn modelId="{AB8B2EBE-5D7B-4D3E-A5CD-B94283E57477}" type="presOf" srcId="{96DAEF91-F47A-4357-A059-44EFD96A6039}" destId="{CF24FF33-C5D0-4D33-94AE-B8D7879D82B3}" srcOrd="0" destOrd="0" presId="urn:microsoft.com/office/officeart/2005/8/layout/hierarchy2"/>
    <dgm:cxn modelId="{5BF259BF-C323-49F8-9F5C-00710A024085}" type="presOf" srcId="{78790625-6B25-46ED-A6FA-F25CB5A775BC}" destId="{23D43116-E8B6-4DBC-8046-6F4492B0B7D3}" srcOrd="0" destOrd="0" presId="urn:microsoft.com/office/officeart/2005/8/layout/hierarchy2"/>
    <dgm:cxn modelId="{27E24DC3-FF20-4205-BFAB-E83E6B5FA191}" type="presOf" srcId="{8D1A2076-5D3A-4BFE-9064-D33F730E4DB6}" destId="{099385E5-CCA5-4672-9E2F-094C4C0A7C05}" srcOrd="0" destOrd="0" presId="urn:microsoft.com/office/officeart/2005/8/layout/hierarchy2"/>
    <dgm:cxn modelId="{6C1D78C9-195C-4FD6-AF51-451B0FE67C70}" type="presOf" srcId="{78790625-6B25-46ED-A6FA-F25CB5A775BC}" destId="{531B447C-0B58-43CD-9013-ABF81582C295}" srcOrd="1" destOrd="0" presId="urn:microsoft.com/office/officeart/2005/8/layout/hierarchy2"/>
    <dgm:cxn modelId="{4ADFE2D2-1097-4CD0-BF40-C4CD9E38E37A}" type="presOf" srcId="{DDF424B3-9DDD-4492-BCB9-704B98EE3C56}" destId="{92AFA080-1107-40B4-8301-262CE398CC59}" srcOrd="0" destOrd="0" presId="urn:microsoft.com/office/officeart/2005/8/layout/hierarchy2"/>
    <dgm:cxn modelId="{57717CE3-DCC0-4D37-B7B4-07D85A8566CA}" srcId="{CBF223C9-5DA3-473C-9CCF-7A6589AF5704}" destId="{532B13CA-BE60-49EC-A1F7-14C64C0A738B}" srcOrd="1" destOrd="0" parTransId="{1DBFE706-6CA1-434E-9159-20ADB82A2EDA}" sibTransId="{09473604-AF2A-4AFE-BB1A-34A63CD93A6D}"/>
    <dgm:cxn modelId="{65F884F7-88C0-4C1E-BD2B-E2F42DFD8E74}" type="presParOf" srcId="{18FDF313-BA86-4EB4-A596-76453DFB6435}" destId="{6FE3DADB-4612-4EF8-AEC0-9BC7BD5DEC11}" srcOrd="0" destOrd="0" presId="urn:microsoft.com/office/officeart/2005/8/layout/hierarchy2"/>
    <dgm:cxn modelId="{39C9A086-CDA4-4569-98E2-1D6852AB5797}" type="presParOf" srcId="{6FE3DADB-4612-4EF8-AEC0-9BC7BD5DEC11}" destId="{47B0FC37-2781-4931-B2F6-606B4C14D814}" srcOrd="0" destOrd="0" presId="urn:microsoft.com/office/officeart/2005/8/layout/hierarchy2"/>
    <dgm:cxn modelId="{DB3832FF-8F2E-478A-81DE-97AEB5AC20DC}" type="presParOf" srcId="{6FE3DADB-4612-4EF8-AEC0-9BC7BD5DEC11}" destId="{1A7C01C8-FDB7-4DAB-A249-834B5EF9F9A7}" srcOrd="1" destOrd="0" presId="urn:microsoft.com/office/officeart/2005/8/layout/hierarchy2"/>
    <dgm:cxn modelId="{51BFD2CC-6067-4068-915A-ADE4EA22BC4E}" type="presParOf" srcId="{1A7C01C8-FDB7-4DAB-A249-834B5EF9F9A7}" destId="{26E1FF2A-9703-4888-B493-7AD7B0DE0A04}" srcOrd="0" destOrd="0" presId="urn:microsoft.com/office/officeart/2005/8/layout/hierarchy2"/>
    <dgm:cxn modelId="{14E65535-3AE9-4DB3-BC02-C1C1C54186A2}" type="presParOf" srcId="{26E1FF2A-9703-4888-B493-7AD7B0DE0A04}" destId="{4AFD6D34-525A-44CD-BFDB-30FA13A6BC1C}" srcOrd="0" destOrd="0" presId="urn:microsoft.com/office/officeart/2005/8/layout/hierarchy2"/>
    <dgm:cxn modelId="{6D0B9E87-7144-4CD7-AF88-2464F85784AA}" type="presParOf" srcId="{1A7C01C8-FDB7-4DAB-A249-834B5EF9F9A7}" destId="{4BD3B917-55A3-4A9B-9037-73BF5E7107BE}" srcOrd="1" destOrd="0" presId="urn:microsoft.com/office/officeart/2005/8/layout/hierarchy2"/>
    <dgm:cxn modelId="{C7E5F39B-394C-4AF1-B75D-CB3CCDEF52B8}" type="presParOf" srcId="{4BD3B917-55A3-4A9B-9037-73BF5E7107BE}" destId="{0DB1249D-3209-4770-AD83-62886A1BFFD1}" srcOrd="0" destOrd="0" presId="urn:microsoft.com/office/officeart/2005/8/layout/hierarchy2"/>
    <dgm:cxn modelId="{6DE1D621-A1EC-4A25-8026-A9AF6955831B}" type="presParOf" srcId="{4BD3B917-55A3-4A9B-9037-73BF5E7107BE}" destId="{AD1D4591-B629-4A64-887C-9F58C710CE3B}" srcOrd="1" destOrd="0" presId="urn:microsoft.com/office/officeart/2005/8/layout/hierarchy2"/>
    <dgm:cxn modelId="{9AB93995-C378-4A38-8A91-5090BB545618}" type="presParOf" srcId="{AD1D4591-B629-4A64-887C-9F58C710CE3B}" destId="{23D43116-E8B6-4DBC-8046-6F4492B0B7D3}" srcOrd="0" destOrd="0" presId="urn:microsoft.com/office/officeart/2005/8/layout/hierarchy2"/>
    <dgm:cxn modelId="{7034FDF5-4C6E-45C1-8651-F66E2D20B260}" type="presParOf" srcId="{23D43116-E8B6-4DBC-8046-6F4492B0B7D3}" destId="{531B447C-0B58-43CD-9013-ABF81582C295}" srcOrd="0" destOrd="0" presId="urn:microsoft.com/office/officeart/2005/8/layout/hierarchy2"/>
    <dgm:cxn modelId="{CE7D75C8-10A7-4E51-A157-20F679A1A1C3}" type="presParOf" srcId="{AD1D4591-B629-4A64-887C-9F58C710CE3B}" destId="{F1F9A9D0-B347-48D4-843B-C33703223D30}" srcOrd="1" destOrd="0" presId="urn:microsoft.com/office/officeart/2005/8/layout/hierarchy2"/>
    <dgm:cxn modelId="{3E400688-14C2-4182-A2DF-5D04E22A2B0D}" type="presParOf" srcId="{F1F9A9D0-B347-48D4-843B-C33703223D30}" destId="{92AFA080-1107-40B4-8301-262CE398CC59}" srcOrd="0" destOrd="0" presId="urn:microsoft.com/office/officeart/2005/8/layout/hierarchy2"/>
    <dgm:cxn modelId="{8622FE9F-E473-48BE-A054-F562278B8894}" type="presParOf" srcId="{F1F9A9D0-B347-48D4-843B-C33703223D30}" destId="{2F93460B-AE05-486F-9454-7BC452BFD163}" srcOrd="1" destOrd="0" presId="urn:microsoft.com/office/officeart/2005/8/layout/hierarchy2"/>
    <dgm:cxn modelId="{90608E3C-5AB3-4505-8A3A-1AACCF1FF344}" type="presParOf" srcId="{AD1D4591-B629-4A64-887C-9F58C710CE3B}" destId="{6CB798F0-8CB6-448B-BE5B-F5C8F1BA8F03}" srcOrd="2" destOrd="0" presId="urn:microsoft.com/office/officeart/2005/8/layout/hierarchy2"/>
    <dgm:cxn modelId="{1AF06974-952E-4F99-9949-82A16544352F}" type="presParOf" srcId="{6CB798F0-8CB6-448B-BE5B-F5C8F1BA8F03}" destId="{5F4DEEC0-19A4-4C06-AE6B-80BA77DD565E}" srcOrd="0" destOrd="0" presId="urn:microsoft.com/office/officeart/2005/8/layout/hierarchy2"/>
    <dgm:cxn modelId="{764F8648-B9D2-437D-ABDA-74483CCBD084}" type="presParOf" srcId="{AD1D4591-B629-4A64-887C-9F58C710CE3B}" destId="{78C35D4C-6A85-4D53-BE08-2419CB96C9DD}" srcOrd="3" destOrd="0" presId="urn:microsoft.com/office/officeart/2005/8/layout/hierarchy2"/>
    <dgm:cxn modelId="{435F724E-A035-4A1E-879E-5680A5673CBD}" type="presParOf" srcId="{78C35D4C-6A85-4D53-BE08-2419CB96C9DD}" destId="{C0D07DF9-23D1-4B0A-B5F3-442C545E95A4}" srcOrd="0" destOrd="0" presId="urn:microsoft.com/office/officeart/2005/8/layout/hierarchy2"/>
    <dgm:cxn modelId="{4FFAEBBE-7E9A-4591-A79F-C8E90379286A}" type="presParOf" srcId="{78C35D4C-6A85-4D53-BE08-2419CB96C9DD}" destId="{9FC9095C-86C5-4521-B1EE-57D277898A8A}" srcOrd="1" destOrd="0" presId="urn:microsoft.com/office/officeart/2005/8/layout/hierarchy2"/>
    <dgm:cxn modelId="{4CE91C5B-EAC2-4D62-8E2D-94778CA18DA8}" type="presParOf" srcId="{1A7C01C8-FDB7-4DAB-A249-834B5EF9F9A7}" destId="{099385E5-CCA5-4672-9E2F-094C4C0A7C05}" srcOrd="2" destOrd="0" presId="urn:microsoft.com/office/officeart/2005/8/layout/hierarchy2"/>
    <dgm:cxn modelId="{824B9796-C884-4921-B602-23751D88124C}" type="presParOf" srcId="{099385E5-CCA5-4672-9E2F-094C4C0A7C05}" destId="{0673AD9B-3C44-4251-9BA3-E97265A0210C}" srcOrd="0" destOrd="0" presId="urn:microsoft.com/office/officeart/2005/8/layout/hierarchy2"/>
    <dgm:cxn modelId="{799F05D3-EFD5-4496-8E7C-6AD02240C7D0}" type="presParOf" srcId="{1A7C01C8-FDB7-4DAB-A249-834B5EF9F9A7}" destId="{62053461-8B7E-4C53-AE82-4672A67C2534}" srcOrd="3" destOrd="0" presId="urn:microsoft.com/office/officeart/2005/8/layout/hierarchy2"/>
    <dgm:cxn modelId="{60AAE928-9112-4E50-862B-4A3C5055C187}" type="presParOf" srcId="{62053461-8B7E-4C53-AE82-4672A67C2534}" destId="{F686A0C5-25E0-4EF3-8078-1E5D2A63CC40}" srcOrd="0" destOrd="0" presId="urn:microsoft.com/office/officeart/2005/8/layout/hierarchy2"/>
    <dgm:cxn modelId="{71BC8188-0CB7-4390-B5AA-7FCBFB5E2E91}" type="presParOf" srcId="{62053461-8B7E-4C53-AE82-4672A67C2534}" destId="{3750F597-B0C5-4528-9588-EA1158D4CE41}" srcOrd="1" destOrd="0" presId="urn:microsoft.com/office/officeart/2005/8/layout/hierarchy2"/>
    <dgm:cxn modelId="{80300899-0CD8-4961-B685-D1A979060151}" type="presParOf" srcId="{3750F597-B0C5-4528-9588-EA1158D4CE41}" destId="{B7E8EC00-C450-445C-87A8-034D8D88D5B7}" srcOrd="0" destOrd="0" presId="urn:microsoft.com/office/officeart/2005/8/layout/hierarchy2"/>
    <dgm:cxn modelId="{47013CAF-FD15-49BF-8A2A-B194752AD7F1}" type="presParOf" srcId="{B7E8EC00-C450-445C-87A8-034D8D88D5B7}" destId="{3BDAC380-BF56-41CC-8183-C1058CF0A9F0}" srcOrd="0" destOrd="0" presId="urn:microsoft.com/office/officeart/2005/8/layout/hierarchy2"/>
    <dgm:cxn modelId="{6EB820FF-DF94-42E7-97FF-A29FE71DD9A2}" type="presParOf" srcId="{3750F597-B0C5-4528-9588-EA1158D4CE41}" destId="{E53BA0E6-AEB6-4470-A3E6-0F89C7338D0D}" srcOrd="1" destOrd="0" presId="urn:microsoft.com/office/officeart/2005/8/layout/hierarchy2"/>
    <dgm:cxn modelId="{3F9CEDF2-00B1-407E-8AD4-FC5B99ACFEFD}" type="presParOf" srcId="{E53BA0E6-AEB6-4470-A3E6-0F89C7338D0D}" destId="{CF24FF33-C5D0-4D33-94AE-B8D7879D82B3}" srcOrd="0" destOrd="0" presId="urn:microsoft.com/office/officeart/2005/8/layout/hierarchy2"/>
    <dgm:cxn modelId="{C40EDDB4-17DB-48C4-99A1-4E6C360706E3}" type="presParOf" srcId="{E53BA0E6-AEB6-4470-A3E6-0F89C7338D0D}" destId="{C53068D0-EC0E-4644-ABAF-FFB3AAB81186}" srcOrd="1" destOrd="0" presId="urn:microsoft.com/office/officeart/2005/8/layout/hierarchy2"/>
    <dgm:cxn modelId="{3231D754-082B-47E6-9AB7-4300A385C2C6}" type="presParOf" srcId="{3750F597-B0C5-4528-9588-EA1158D4CE41}" destId="{B1802732-3C8C-462E-A3F8-862797BE2F19}" srcOrd="2" destOrd="0" presId="urn:microsoft.com/office/officeart/2005/8/layout/hierarchy2"/>
    <dgm:cxn modelId="{725B3CEE-A7D2-488E-9FFA-6CA01C4EAF04}" type="presParOf" srcId="{B1802732-3C8C-462E-A3F8-862797BE2F19}" destId="{FE646771-9B7E-45D1-8639-88A68062F213}" srcOrd="0" destOrd="0" presId="urn:microsoft.com/office/officeart/2005/8/layout/hierarchy2"/>
    <dgm:cxn modelId="{486C7ADD-CD2C-4907-B49E-F2C331EB8703}" type="presParOf" srcId="{3750F597-B0C5-4528-9588-EA1158D4CE41}" destId="{6349536E-A6BE-4BA9-8B92-41E3D8AE4944}" srcOrd="3" destOrd="0" presId="urn:microsoft.com/office/officeart/2005/8/layout/hierarchy2"/>
    <dgm:cxn modelId="{A2466936-BB5A-4303-A091-7763F71FFB16}" type="presParOf" srcId="{6349536E-A6BE-4BA9-8B92-41E3D8AE4944}" destId="{AE36FF8F-D319-4666-8743-3CC3E34841B8}" srcOrd="0" destOrd="0" presId="urn:microsoft.com/office/officeart/2005/8/layout/hierarchy2"/>
    <dgm:cxn modelId="{F7426F1F-191F-4F24-B776-72C6AB36D1C5}" type="presParOf" srcId="{6349536E-A6BE-4BA9-8B92-41E3D8AE4944}" destId="{57183621-43E1-49A1-97B2-189D23415936}"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1D67DB-D419-4A05-A146-3667D61A607F}">
      <dsp:nvSpPr>
        <dsp:cNvPr id="0" name=""/>
        <dsp:cNvSpPr/>
      </dsp:nvSpPr>
      <dsp:spPr>
        <a:xfrm>
          <a:off x="463164" y="-851"/>
          <a:ext cx="3582268" cy="3582268"/>
        </a:xfrm>
        <a:prstGeom prst="circularArrow">
          <a:avLst>
            <a:gd name="adj1" fmla="val 5544"/>
            <a:gd name="adj2" fmla="val 330680"/>
            <a:gd name="adj3" fmla="val 13878482"/>
            <a:gd name="adj4" fmla="val 17323860"/>
            <a:gd name="adj5" fmla="val 5757"/>
          </a:avLst>
        </a:prstGeom>
        <a:solidFill>
          <a:srgbClr val="D43533"/>
        </a:solidFill>
        <a:ln>
          <a:noFill/>
        </a:ln>
        <a:effectLst/>
      </dsp:spPr>
      <dsp:style>
        <a:lnRef idx="0">
          <a:scrgbClr r="0" g="0" b="0"/>
        </a:lnRef>
        <a:fillRef idx="1">
          <a:scrgbClr r="0" g="0" b="0"/>
        </a:fillRef>
        <a:effectRef idx="0">
          <a:scrgbClr r="0" g="0" b="0"/>
        </a:effectRef>
        <a:fontRef idx="minor"/>
      </dsp:style>
    </dsp:sp>
    <dsp:sp modelId="{96DD1AE5-ACA7-425C-841A-AC330613574A}">
      <dsp:nvSpPr>
        <dsp:cNvPr id="0" name=""/>
        <dsp:cNvSpPr/>
      </dsp:nvSpPr>
      <dsp:spPr>
        <a:xfrm>
          <a:off x="1452966" y="17788"/>
          <a:ext cx="1602665" cy="8013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fi-FI" sz="1400" kern="1200"/>
            <a:t>Read satellite imagery</a:t>
          </a:r>
          <a:endParaRPr lang="en-FI" sz="1400" kern="1200"/>
        </a:p>
      </dsp:txBody>
      <dsp:txXfrm>
        <a:off x="1492084" y="56906"/>
        <a:ext cx="1524429" cy="723096"/>
      </dsp:txXfrm>
    </dsp:sp>
    <dsp:sp modelId="{8738D683-8524-4E9D-B709-782CFD599A9F}">
      <dsp:nvSpPr>
        <dsp:cNvPr id="0" name=""/>
        <dsp:cNvSpPr/>
      </dsp:nvSpPr>
      <dsp:spPr>
        <a:xfrm>
          <a:off x="2905818" y="1073347"/>
          <a:ext cx="1602665" cy="8013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fi-FI" sz="1400" kern="1200" dirty="0"/>
            <a:t>Get NDVI and DEM from imagery</a:t>
          </a:r>
          <a:endParaRPr lang="en-FI" sz="1400" kern="1200" dirty="0"/>
        </a:p>
      </dsp:txBody>
      <dsp:txXfrm>
        <a:off x="2944936" y="1112465"/>
        <a:ext cx="1524429" cy="723096"/>
      </dsp:txXfrm>
    </dsp:sp>
    <dsp:sp modelId="{9B724FDC-0F90-4254-BD92-CC818CB6DEF0}">
      <dsp:nvSpPr>
        <dsp:cNvPr id="0" name=""/>
        <dsp:cNvSpPr/>
      </dsp:nvSpPr>
      <dsp:spPr>
        <a:xfrm>
          <a:off x="2350878" y="2781278"/>
          <a:ext cx="1602665" cy="8013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fi-FI" sz="1400" kern="1200" dirty="0"/>
            <a:t>Reconstruct with Super Resolution</a:t>
          </a:r>
          <a:endParaRPr lang="en-FI" sz="1400" kern="1200" dirty="0"/>
        </a:p>
      </dsp:txBody>
      <dsp:txXfrm>
        <a:off x="2389996" y="2820396"/>
        <a:ext cx="1524429" cy="723096"/>
      </dsp:txXfrm>
    </dsp:sp>
    <dsp:sp modelId="{A78C3481-73D1-4F68-85DD-BC49AE5E3E92}">
      <dsp:nvSpPr>
        <dsp:cNvPr id="0" name=""/>
        <dsp:cNvSpPr/>
      </dsp:nvSpPr>
      <dsp:spPr>
        <a:xfrm>
          <a:off x="555053" y="2781278"/>
          <a:ext cx="1602665" cy="8013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fi-FI" sz="1400" kern="1200" dirty="0"/>
            <a:t>Calculate heatmap</a:t>
          </a:r>
          <a:endParaRPr lang="en-FI" sz="1400" kern="1200" dirty="0"/>
        </a:p>
      </dsp:txBody>
      <dsp:txXfrm>
        <a:off x="594171" y="2820396"/>
        <a:ext cx="1524429" cy="723096"/>
      </dsp:txXfrm>
    </dsp:sp>
    <dsp:sp modelId="{71A4219F-D193-4BCF-972D-7A861D378764}">
      <dsp:nvSpPr>
        <dsp:cNvPr id="0" name=""/>
        <dsp:cNvSpPr/>
      </dsp:nvSpPr>
      <dsp:spPr>
        <a:xfrm>
          <a:off x="113" y="1073347"/>
          <a:ext cx="1602665" cy="801332"/>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fi-FI" sz="1400" kern="1200" dirty="0"/>
            <a:t>Calculate changes </a:t>
          </a:r>
          <a:endParaRPr lang="en-FI" sz="1400" kern="1200" dirty="0"/>
        </a:p>
      </dsp:txBody>
      <dsp:txXfrm>
        <a:off x="39231" y="1112465"/>
        <a:ext cx="1524429" cy="7230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9BABF8-C491-4427-9122-984C3E2AEB66}">
      <dsp:nvSpPr>
        <dsp:cNvPr id="0" name=""/>
        <dsp:cNvSpPr/>
      </dsp:nvSpPr>
      <dsp:spPr>
        <a:xfrm>
          <a:off x="0" y="3484800"/>
          <a:ext cx="1758023" cy="45737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kern="1200"/>
            <a:t>Terrain Correction</a:t>
          </a:r>
          <a:endParaRPr lang="en-FI" sz="1300" kern="1200"/>
        </a:p>
      </dsp:txBody>
      <dsp:txXfrm>
        <a:off x="0" y="3484800"/>
        <a:ext cx="1758023" cy="457378"/>
      </dsp:txXfrm>
    </dsp:sp>
    <dsp:sp modelId="{D528DC9C-FB70-4801-8BF1-02BC1B4E5A0B}">
      <dsp:nvSpPr>
        <dsp:cNvPr id="0" name=""/>
        <dsp:cNvSpPr/>
      </dsp:nvSpPr>
      <dsp:spPr>
        <a:xfrm rot="10800000">
          <a:off x="0" y="2788213"/>
          <a:ext cx="1758023" cy="703447"/>
        </a:xfrm>
        <a:prstGeom prst="upArrowCallou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kern="1200"/>
            <a:t>Phase to Elevation</a:t>
          </a:r>
          <a:endParaRPr lang="en-FI" sz="1300" kern="1200"/>
        </a:p>
      </dsp:txBody>
      <dsp:txXfrm rot="10800000">
        <a:off x="0" y="2788213"/>
        <a:ext cx="1758023" cy="457079"/>
      </dsp:txXfrm>
    </dsp:sp>
    <dsp:sp modelId="{D004D058-AB2F-48BD-BA70-A3DF46A7057E}">
      <dsp:nvSpPr>
        <dsp:cNvPr id="0" name=""/>
        <dsp:cNvSpPr/>
      </dsp:nvSpPr>
      <dsp:spPr>
        <a:xfrm rot="10800000">
          <a:off x="0" y="2091626"/>
          <a:ext cx="1758023" cy="703447"/>
        </a:xfrm>
        <a:prstGeom prst="upArrowCallou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kern="1200"/>
            <a:t>Import from SNAPHU</a:t>
          </a:r>
          <a:endParaRPr lang="en-FI" sz="1300" kern="1200"/>
        </a:p>
      </dsp:txBody>
      <dsp:txXfrm rot="10800000">
        <a:off x="0" y="2091626"/>
        <a:ext cx="1758023" cy="457079"/>
      </dsp:txXfrm>
    </dsp:sp>
    <dsp:sp modelId="{6F85E8AF-E987-4778-9F61-EAE56FB5CA70}">
      <dsp:nvSpPr>
        <dsp:cNvPr id="0" name=""/>
        <dsp:cNvSpPr/>
      </dsp:nvSpPr>
      <dsp:spPr>
        <a:xfrm rot="10800000">
          <a:off x="0" y="1395039"/>
          <a:ext cx="1758023" cy="703447"/>
        </a:xfrm>
        <a:prstGeom prst="upArrowCallou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kern="1200"/>
            <a:t>Run SNAPHU</a:t>
          </a:r>
          <a:endParaRPr lang="en-FI" sz="1300" kern="1200"/>
        </a:p>
      </dsp:txBody>
      <dsp:txXfrm rot="10800000">
        <a:off x="0" y="1395039"/>
        <a:ext cx="1758023" cy="457079"/>
      </dsp:txXfrm>
    </dsp:sp>
    <dsp:sp modelId="{97EBBAA5-AD88-4271-8DD8-6FAC21416CAE}">
      <dsp:nvSpPr>
        <dsp:cNvPr id="0" name=""/>
        <dsp:cNvSpPr/>
      </dsp:nvSpPr>
      <dsp:spPr>
        <a:xfrm rot="10800000">
          <a:off x="0" y="698452"/>
          <a:ext cx="1758023" cy="703447"/>
        </a:xfrm>
        <a:prstGeom prst="upArrowCallou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kern="1200"/>
            <a:t>Export to SNAPHU</a:t>
          </a:r>
          <a:endParaRPr lang="en-FI" sz="1300" kern="1200"/>
        </a:p>
      </dsp:txBody>
      <dsp:txXfrm rot="10800000">
        <a:off x="0" y="698452"/>
        <a:ext cx="1758023" cy="457079"/>
      </dsp:txXfrm>
    </dsp:sp>
    <dsp:sp modelId="{BD1C6211-BCA8-40B7-B5C3-12E5F6FAC09C}">
      <dsp:nvSpPr>
        <dsp:cNvPr id="0" name=""/>
        <dsp:cNvSpPr/>
      </dsp:nvSpPr>
      <dsp:spPr>
        <a:xfrm rot="10800000">
          <a:off x="0" y="0"/>
          <a:ext cx="1758023" cy="703447"/>
        </a:xfrm>
        <a:prstGeom prst="upArrowCallout">
          <a:avLst/>
        </a:prstGeom>
        <a:solidFill>
          <a:schemeClr val="accen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kern="1200"/>
            <a:t>Interferogram</a:t>
          </a:r>
          <a:endParaRPr lang="en-FI" sz="1300" kern="1200"/>
        </a:p>
      </dsp:txBody>
      <dsp:txXfrm rot="10800000">
        <a:off x="0" y="0"/>
        <a:ext cx="1758023" cy="45707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8D8816-DAEF-47BD-A13F-F3CCB37B3AB8}">
      <dsp:nvSpPr>
        <dsp:cNvPr id="0" name=""/>
        <dsp:cNvSpPr/>
      </dsp:nvSpPr>
      <dsp:spPr>
        <a:xfrm>
          <a:off x="-4069827" y="-624668"/>
          <a:ext cx="4849737" cy="4849737"/>
        </a:xfrm>
        <a:prstGeom prst="blockArc">
          <a:avLst>
            <a:gd name="adj1" fmla="val 18900000"/>
            <a:gd name="adj2" fmla="val 2700000"/>
            <a:gd name="adj3" fmla="val 445"/>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DCAD2C8-CA2C-4F34-8028-7F65D66647B7}">
      <dsp:nvSpPr>
        <dsp:cNvPr id="0" name=""/>
        <dsp:cNvSpPr/>
      </dsp:nvSpPr>
      <dsp:spPr>
        <a:xfrm>
          <a:off x="501556" y="360040"/>
          <a:ext cx="3929679" cy="720080"/>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64" tIns="66040" rIns="66040" bIns="66040" numCol="1" spcCol="1270" anchor="ctr" anchorCtr="0">
          <a:noAutofit/>
        </a:bodyPr>
        <a:lstStyle/>
        <a:p>
          <a:pPr marL="0" lvl="0" indent="0" algn="l" defTabSz="1155700">
            <a:lnSpc>
              <a:spcPct val="90000"/>
            </a:lnSpc>
            <a:spcBef>
              <a:spcPct val="0"/>
            </a:spcBef>
            <a:spcAft>
              <a:spcPct val="35000"/>
            </a:spcAft>
            <a:buNone/>
          </a:pPr>
          <a:r>
            <a:rPr lang="fi-FI" sz="2600" kern="1200"/>
            <a:t>Masking matrices</a:t>
          </a:r>
          <a:endParaRPr lang="en-FI" sz="2600" kern="1200"/>
        </a:p>
      </dsp:txBody>
      <dsp:txXfrm>
        <a:off x="501556" y="360040"/>
        <a:ext cx="3929679" cy="720080"/>
      </dsp:txXfrm>
    </dsp:sp>
    <dsp:sp modelId="{EED882E8-B1E7-4037-B607-579257010E5C}">
      <dsp:nvSpPr>
        <dsp:cNvPr id="0" name=""/>
        <dsp:cNvSpPr/>
      </dsp:nvSpPr>
      <dsp:spPr>
        <a:xfrm>
          <a:off x="51506" y="270030"/>
          <a:ext cx="900100" cy="900100"/>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92DBDE6-00CA-4A6F-A617-DD9567DBE461}">
      <dsp:nvSpPr>
        <dsp:cNvPr id="0" name=""/>
        <dsp:cNvSpPr/>
      </dsp:nvSpPr>
      <dsp:spPr>
        <a:xfrm>
          <a:off x="763305" y="1440160"/>
          <a:ext cx="3667930" cy="720080"/>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64" tIns="66040" rIns="66040" bIns="66040" numCol="1" spcCol="1270" anchor="ctr" anchorCtr="0">
          <a:noAutofit/>
        </a:bodyPr>
        <a:lstStyle/>
        <a:p>
          <a:pPr marL="0" lvl="0" indent="0" algn="l" defTabSz="1155700">
            <a:lnSpc>
              <a:spcPct val="90000"/>
            </a:lnSpc>
            <a:spcBef>
              <a:spcPct val="0"/>
            </a:spcBef>
            <a:spcAft>
              <a:spcPct val="35000"/>
            </a:spcAft>
            <a:buNone/>
          </a:pPr>
          <a:r>
            <a:rPr lang="fi-FI" sz="2600" kern="1200"/>
            <a:t>Calculating matrices</a:t>
          </a:r>
          <a:endParaRPr lang="en-FI" sz="2600" kern="1200"/>
        </a:p>
      </dsp:txBody>
      <dsp:txXfrm>
        <a:off x="763305" y="1440160"/>
        <a:ext cx="3667930" cy="720080"/>
      </dsp:txXfrm>
    </dsp:sp>
    <dsp:sp modelId="{16F56B46-A8AF-412A-A9AE-A18142B1A794}">
      <dsp:nvSpPr>
        <dsp:cNvPr id="0" name=""/>
        <dsp:cNvSpPr/>
      </dsp:nvSpPr>
      <dsp:spPr>
        <a:xfrm>
          <a:off x="313255" y="1350149"/>
          <a:ext cx="900100" cy="900100"/>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A7FEABD-D8CA-4C09-B4BA-257CBDE75286}">
      <dsp:nvSpPr>
        <dsp:cNvPr id="0" name=""/>
        <dsp:cNvSpPr/>
      </dsp:nvSpPr>
      <dsp:spPr>
        <a:xfrm>
          <a:off x="501556" y="2520280"/>
          <a:ext cx="3929679" cy="720080"/>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64" tIns="66040" rIns="66040" bIns="66040" numCol="1" spcCol="1270" anchor="ctr" anchorCtr="0">
          <a:noAutofit/>
        </a:bodyPr>
        <a:lstStyle/>
        <a:p>
          <a:pPr marL="0" lvl="0" indent="0" algn="l" defTabSz="1155700">
            <a:lnSpc>
              <a:spcPct val="90000"/>
            </a:lnSpc>
            <a:spcBef>
              <a:spcPct val="0"/>
            </a:spcBef>
            <a:spcAft>
              <a:spcPct val="35000"/>
            </a:spcAft>
            <a:buNone/>
          </a:pPr>
          <a:r>
            <a:rPr lang="fi-FI" sz="2600" kern="1200" dirty="0"/>
            <a:t>Saving results</a:t>
          </a:r>
          <a:endParaRPr lang="en-FI" sz="2600" kern="1200" dirty="0"/>
        </a:p>
      </dsp:txBody>
      <dsp:txXfrm>
        <a:off x="501556" y="2520280"/>
        <a:ext cx="3929679" cy="720080"/>
      </dsp:txXfrm>
    </dsp:sp>
    <dsp:sp modelId="{A0418C37-8C2A-49F9-8B21-63913517E512}">
      <dsp:nvSpPr>
        <dsp:cNvPr id="0" name=""/>
        <dsp:cNvSpPr/>
      </dsp:nvSpPr>
      <dsp:spPr>
        <a:xfrm>
          <a:off x="51506" y="2430270"/>
          <a:ext cx="900100" cy="900100"/>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FA65BB-08F6-4D92-9FD4-9288A5019615}">
      <dsp:nvSpPr>
        <dsp:cNvPr id="0" name=""/>
        <dsp:cNvSpPr/>
      </dsp:nvSpPr>
      <dsp:spPr>
        <a:xfrm>
          <a:off x="-4040954" y="-624668"/>
          <a:ext cx="4849737" cy="4849737"/>
        </a:xfrm>
        <a:prstGeom prst="blockArc">
          <a:avLst>
            <a:gd name="adj1" fmla="val 18900000"/>
            <a:gd name="adj2" fmla="val 2700000"/>
            <a:gd name="adj3" fmla="val 445"/>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604149B-D05A-4C44-9DB2-CEA4FD8181E5}">
      <dsp:nvSpPr>
        <dsp:cNvPr id="0" name=""/>
        <dsp:cNvSpPr/>
      </dsp:nvSpPr>
      <dsp:spPr>
        <a:xfrm>
          <a:off x="661843" y="514353"/>
          <a:ext cx="3902862" cy="1028562"/>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6421" tIns="78740" rIns="78740" bIns="78740" numCol="1" spcCol="1270" anchor="ctr" anchorCtr="0">
          <a:noAutofit/>
        </a:bodyPr>
        <a:lstStyle/>
        <a:p>
          <a:pPr marL="0" lvl="0" indent="0" algn="l" defTabSz="1377950">
            <a:lnSpc>
              <a:spcPct val="90000"/>
            </a:lnSpc>
            <a:spcBef>
              <a:spcPct val="0"/>
            </a:spcBef>
            <a:spcAft>
              <a:spcPct val="35000"/>
            </a:spcAft>
            <a:buNone/>
          </a:pPr>
          <a:r>
            <a:rPr lang="fi-FI" sz="3100" kern="1200"/>
            <a:t>Comparing matrices</a:t>
          </a:r>
          <a:endParaRPr lang="en-FI" sz="3100" kern="1200"/>
        </a:p>
      </dsp:txBody>
      <dsp:txXfrm>
        <a:off x="661843" y="514353"/>
        <a:ext cx="3902862" cy="1028562"/>
      </dsp:txXfrm>
    </dsp:sp>
    <dsp:sp modelId="{41A8F694-09A0-4EDA-A122-866493918D18}">
      <dsp:nvSpPr>
        <dsp:cNvPr id="0" name=""/>
        <dsp:cNvSpPr/>
      </dsp:nvSpPr>
      <dsp:spPr>
        <a:xfrm>
          <a:off x="18992" y="385782"/>
          <a:ext cx="1285702" cy="1285702"/>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D704F9C-C874-4356-81EA-B114281CE2CC}">
      <dsp:nvSpPr>
        <dsp:cNvPr id="0" name=""/>
        <dsp:cNvSpPr/>
      </dsp:nvSpPr>
      <dsp:spPr>
        <a:xfrm>
          <a:off x="661843" y="2057484"/>
          <a:ext cx="3902862" cy="1028562"/>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6421" tIns="78740" rIns="78740" bIns="78740" numCol="1" spcCol="1270" anchor="ctr" anchorCtr="0">
          <a:noAutofit/>
        </a:bodyPr>
        <a:lstStyle/>
        <a:p>
          <a:pPr marL="0" lvl="0" indent="0" algn="l" defTabSz="1377950">
            <a:lnSpc>
              <a:spcPct val="90000"/>
            </a:lnSpc>
            <a:spcBef>
              <a:spcPct val="0"/>
            </a:spcBef>
            <a:spcAft>
              <a:spcPct val="35000"/>
            </a:spcAft>
            <a:buNone/>
          </a:pPr>
          <a:r>
            <a:rPr lang="fi-FI" sz="3100" kern="1200"/>
            <a:t>Saving matrices</a:t>
          </a:r>
          <a:endParaRPr lang="en-FI" sz="3100" kern="1200"/>
        </a:p>
      </dsp:txBody>
      <dsp:txXfrm>
        <a:off x="661843" y="2057484"/>
        <a:ext cx="3902862" cy="1028562"/>
      </dsp:txXfrm>
    </dsp:sp>
    <dsp:sp modelId="{5D0A495B-5495-4951-A138-6B25501C42A4}">
      <dsp:nvSpPr>
        <dsp:cNvPr id="0" name=""/>
        <dsp:cNvSpPr/>
      </dsp:nvSpPr>
      <dsp:spPr>
        <a:xfrm>
          <a:off x="18992" y="1928914"/>
          <a:ext cx="1285702" cy="1285702"/>
        </a:xfrm>
        <a:prstGeom prst="ellipse">
          <a:avLst/>
        </a:prstGeom>
        <a:solidFill>
          <a:schemeClr val="l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675511-3BCB-4457-A3D6-7475668372C0}">
      <dsp:nvSpPr>
        <dsp:cNvPr id="0" name=""/>
        <dsp:cNvSpPr/>
      </dsp:nvSpPr>
      <dsp:spPr>
        <a:xfrm>
          <a:off x="4414" y="1699296"/>
          <a:ext cx="1368511" cy="124088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Image Pre-Processing</a:t>
          </a:r>
          <a:endParaRPr lang="en-FI" sz="1500" kern="1200" dirty="0"/>
        </a:p>
      </dsp:txBody>
      <dsp:txXfrm>
        <a:off x="40758" y="1735640"/>
        <a:ext cx="1295823" cy="1168193"/>
      </dsp:txXfrm>
    </dsp:sp>
    <dsp:sp modelId="{D5DB6D7F-2D57-4B49-8016-5DB016A0ABB6}">
      <dsp:nvSpPr>
        <dsp:cNvPr id="0" name=""/>
        <dsp:cNvSpPr/>
      </dsp:nvSpPr>
      <dsp:spPr>
        <a:xfrm>
          <a:off x="1509777" y="2150042"/>
          <a:ext cx="290124" cy="33939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FI" sz="1200" kern="1200"/>
        </a:p>
      </dsp:txBody>
      <dsp:txXfrm>
        <a:off x="1509777" y="2217920"/>
        <a:ext cx="203087" cy="203634"/>
      </dsp:txXfrm>
    </dsp:sp>
    <dsp:sp modelId="{EBDFB459-BA13-46F5-9A3B-AD45EA76D2EA}">
      <dsp:nvSpPr>
        <dsp:cNvPr id="0" name=""/>
        <dsp:cNvSpPr/>
      </dsp:nvSpPr>
      <dsp:spPr>
        <a:xfrm>
          <a:off x="1920330" y="1699296"/>
          <a:ext cx="1368511" cy="124088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Object Detection for Utilities, Training</a:t>
          </a:r>
          <a:endParaRPr lang="en-FI" sz="1500" kern="1200" dirty="0"/>
        </a:p>
      </dsp:txBody>
      <dsp:txXfrm>
        <a:off x="1956674" y="1735640"/>
        <a:ext cx="1295823" cy="1168193"/>
      </dsp:txXfrm>
    </dsp:sp>
    <dsp:sp modelId="{5C91070D-30E4-4D01-B7B1-DED8B1F7540C}">
      <dsp:nvSpPr>
        <dsp:cNvPr id="0" name=""/>
        <dsp:cNvSpPr/>
      </dsp:nvSpPr>
      <dsp:spPr>
        <a:xfrm>
          <a:off x="3425692" y="2150042"/>
          <a:ext cx="290124" cy="33939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FI" sz="1200" kern="1200"/>
        </a:p>
      </dsp:txBody>
      <dsp:txXfrm>
        <a:off x="3425692" y="2217920"/>
        <a:ext cx="203087" cy="203634"/>
      </dsp:txXfrm>
    </dsp:sp>
    <dsp:sp modelId="{1439F175-29F6-4529-8998-FCA0514CD06F}">
      <dsp:nvSpPr>
        <dsp:cNvPr id="0" name=""/>
        <dsp:cNvSpPr/>
      </dsp:nvSpPr>
      <dsp:spPr>
        <a:xfrm>
          <a:off x="3836246" y="1699296"/>
          <a:ext cx="1368511" cy="124088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Object Detection for Utilities, Predicting</a:t>
          </a:r>
          <a:endParaRPr lang="en-FI" sz="1500" kern="1200" dirty="0"/>
        </a:p>
      </dsp:txBody>
      <dsp:txXfrm>
        <a:off x="3872590" y="1735640"/>
        <a:ext cx="1295823" cy="1168193"/>
      </dsp:txXfrm>
    </dsp:sp>
    <dsp:sp modelId="{CDFA23FE-EC09-4AFF-9FF0-7DA4C3BAE0F7}">
      <dsp:nvSpPr>
        <dsp:cNvPr id="0" name=""/>
        <dsp:cNvSpPr/>
      </dsp:nvSpPr>
      <dsp:spPr>
        <a:xfrm>
          <a:off x="5341608" y="2150042"/>
          <a:ext cx="290124" cy="33939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FI" sz="1200" kern="1200"/>
        </a:p>
      </dsp:txBody>
      <dsp:txXfrm>
        <a:off x="5341608" y="2217920"/>
        <a:ext cx="203087" cy="203634"/>
      </dsp:txXfrm>
    </dsp:sp>
    <dsp:sp modelId="{75BFE968-7ACD-4BD1-B768-FB218C49AC27}">
      <dsp:nvSpPr>
        <dsp:cNvPr id="0" name=""/>
        <dsp:cNvSpPr/>
      </dsp:nvSpPr>
      <dsp:spPr>
        <a:xfrm>
          <a:off x="5752162" y="1699296"/>
          <a:ext cx="1368511" cy="124088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Semantic Segmentation for Power Lines, Training</a:t>
          </a:r>
          <a:endParaRPr lang="en-FI" sz="1500" kern="1200" dirty="0"/>
        </a:p>
      </dsp:txBody>
      <dsp:txXfrm>
        <a:off x="5788506" y="1735640"/>
        <a:ext cx="1295823" cy="1168193"/>
      </dsp:txXfrm>
    </dsp:sp>
    <dsp:sp modelId="{F551D77C-FA21-496D-B88E-F42A12CB0501}">
      <dsp:nvSpPr>
        <dsp:cNvPr id="0" name=""/>
        <dsp:cNvSpPr/>
      </dsp:nvSpPr>
      <dsp:spPr>
        <a:xfrm>
          <a:off x="7257524" y="2150042"/>
          <a:ext cx="290124" cy="33939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FI" sz="1200" kern="1200"/>
        </a:p>
      </dsp:txBody>
      <dsp:txXfrm>
        <a:off x="7257524" y="2217920"/>
        <a:ext cx="203087" cy="203634"/>
      </dsp:txXfrm>
    </dsp:sp>
    <dsp:sp modelId="{494DAF50-8383-4734-BF2F-60670929676C}">
      <dsp:nvSpPr>
        <dsp:cNvPr id="0" name=""/>
        <dsp:cNvSpPr/>
      </dsp:nvSpPr>
      <dsp:spPr>
        <a:xfrm>
          <a:off x="7668078" y="1699296"/>
          <a:ext cx="1368511" cy="124088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a:t>Semantic Segmentation for Power Lines, Predicting</a:t>
          </a:r>
          <a:endParaRPr lang="en-FI" sz="1500" kern="1200"/>
        </a:p>
      </dsp:txBody>
      <dsp:txXfrm>
        <a:off x="7704422" y="1735640"/>
        <a:ext cx="1295823" cy="116819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B0FC37-2781-4931-B2F6-606B4C14D814}">
      <dsp:nvSpPr>
        <dsp:cNvPr id="0" name=""/>
        <dsp:cNvSpPr/>
      </dsp:nvSpPr>
      <dsp:spPr>
        <a:xfrm>
          <a:off x="387713" y="1243908"/>
          <a:ext cx="1441303" cy="720651"/>
        </a:xfrm>
        <a:prstGeom prst="roundRect">
          <a:avLst>
            <a:gd name="adj" fmla="val 10000"/>
          </a:avLst>
        </a:prstGeom>
        <a:solidFill>
          <a:schemeClr val="accent1">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1" kern="1200"/>
            <a:t>Image Pre-Processing</a:t>
          </a:r>
          <a:endParaRPr lang="en-FI" sz="1500" kern="1200"/>
        </a:p>
      </dsp:txBody>
      <dsp:txXfrm>
        <a:off x="408820" y="1265015"/>
        <a:ext cx="1399089" cy="678437"/>
      </dsp:txXfrm>
    </dsp:sp>
    <dsp:sp modelId="{26E1FF2A-9703-4888-B493-7AD7B0DE0A04}">
      <dsp:nvSpPr>
        <dsp:cNvPr id="0" name=""/>
        <dsp:cNvSpPr/>
      </dsp:nvSpPr>
      <dsp:spPr>
        <a:xfrm rot="18289469">
          <a:off x="1612500" y="1169644"/>
          <a:ext cx="1009556" cy="40429"/>
        </a:xfrm>
        <a:custGeom>
          <a:avLst/>
          <a:gdLst/>
          <a:ahLst/>
          <a:cxnLst/>
          <a:rect l="0" t="0" r="0" b="0"/>
          <a:pathLst>
            <a:path>
              <a:moveTo>
                <a:pt x="0" y="20214"/>
              </a:moveTo>
              <a:lnTo>
                <a:pt x="1009556" y="20214"/>
              </a:lnTo>
            </a:path>
          </a:pathLst>
        </a:custGeom>
        <a:noFill/>
        <a:ln w="25400" cap="flat" cmpd="sng" algn="ctr">
          <a:solidFill>
            <a:srgbClr val="999999"/>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FI" sz="500" kern="1200"/>
        </a:p>
      </dsp:txBody>
      <dsp:txXfrm>
        <a:off x="2092039" y="1164620"/>
        <a:ext cx="50477" cy="50477"/>
      </dsp:txXfrm>
    </dsp:sp>
    <dsp:sp modelId="{0DB1249D-3209-4770-AD83-62886A1BFFD1}">
      <dsp:nvSpPr>
        <dsp:cNvPr id="0" name=""/>
        <dsp:cNvSpPr/>
      </dsp:nvSpPr>
      <dsp:spPr>
        <a:xfrm>
          <a:off x="2405539" y="415158"/>
          <a:ext cx="1441303" cy="720651"/>
        </a:xfrm>
        <a:prstGeom prst="roundRect">
          <a:avLst>
            <a:gd name="adj" fmla="val 10000"/>
          </a:avLst>
        </a:prstGeom>
        <a:solidFill>
          <a:srgbClr val="999999"/>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1" kern="1200" dirty="0"/>
            <a:t>Object Detection for Utilities</a:t>
          </a:r>
          <a:endParaRPr lang="en-FI" sz="1500" kern="1200" dirty="0"/>
        </a:p>
      </dsp:txBody>
      <dsp:txXfrm>
        <a:off x="2426646" y="436265"/>
        <a:ext cx="1399089" cy="678437"/>
      </dsp:txXfrm>
    </dsp:sp>
    <dsp:sp modelId="{23D43116-E8B6-4DBC-8046-6F4492B0B7D3}">
      <dsp:nvSpPr>
        <dsp:cNvPr id="0" name=""/>
        <dsp:cNvSpPr/>
      </dsp:nvSpPr>
      <dsp:spPr>
        <a:xfrm rot="19457599">
          <a:off x="3780109" y="548081"/>
          <a:ext cx="709988" cy="40429"/>
        </a:xfrm>
        <a:custGeom>
          <a:avLst/>
          <a:gdLst/>
          <a:ahLst/>
          <a:cxnLst/>
          <a:rect l="0" t="0" r="0" b="0"/>
          <a:pathLst>
            <a:path>
              <a:moveTo>
                <a:pt x="0" y="20214"/>
              </a:moveTo>
              <a:lnTo>
                <a:pt x="709988" y="20214"/>
              </a:lnTo>
            </a:path>
          </a:pathLst>
        </a:custGeom>
        <a:noFill/>
        <a:ln w="25400" cap="flat" cmpd="sng" algn="ctr">
          <a:solidFill>
            <a:srgbClr val="999999"/>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FI" sz="500" kern="1200"/>
        </a:p>
      </dsp:txBody>
      <dsp:txXfrm>
        <a:off x="4117354" y="550547"/>
        <a:ext cx="35499" cy="35499"/>
      </dsp:txXfrm>
    </dsp:sp>
    <dsp:sp modelId="{92AFA080-1107-40B4-8301-262CE398CC59}">
      <dsp:nvSpPr>
        <dsp:cNvPr id="0" name=""/>
        <dsp:cNvSpPr/>
      </dsp:nvSpPr>
      <dsp:spPr>
        <a:xfrm>
          <a:off x="4423364" y="783"/>
          <a:ext cx="1441303" cy="720651"/>
        </a:xfrm>
        <a:prstGeom prst="roundRect">
          <a:avLst>
            <a:gd name="adj" fmla="val 10000"/>
          </a:avLst>
        </a:prstGeom>
        <a:solidFill>
          <a:srgbClr val="999999"/>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1" kern="1200" dirty="0"/>
            <a:t>Training</a:t>
          </a:r>
          <a:endParaRPr lang="en-FI" sz="1500" kern="1200" dirty="0"/>
        </a:p>
      </dsp:txBody>
      <dsp:txXfrm>
        <a:off x="4444471" y="21890"/>
        <a:ext cx="1399089" cy="678437"/>
      </dsp:txXfrm>
    </dsp:sp>
    <dsp:sp modelId="{6CB798F0-8CB6-448B-BE5B-F5C8F1BA8F03}">
      <dsp:nvSpPr>
        <dsp:cNvPr id="0" name=""/>
        <dsp:cNvSpPr/>
      </dsp:nvSpPr>
      <dsp:spPr>
        <a:xfrm rot="2142401">
          <a:off x="3780109" y="962456"/>
          <a:ext cx="709988" cy="40429"/>
        </a:xfrm>
        <a:custGeom>
          <a:avLst/>
          <a:gdLst/>
          <a:ahLst/>
          <a:cxnLst/>
          <a:rect l="0" t="0" r="0" b="0"/>
          <a:pathLst>
            <a:path>
              <a:moveTo>
                <a:pt x="0" y="20214"/>
              </a:moveTo>
              <a:lnTo>
                <a:pt x="709988" y="20214"/>
              </a:lnTo>
            </a:path>
          </a:pathLst>
        </a:custGeom>
        <a:noFill/>
        <a:ln w="25400" cap="flat" cmpd="sng" algn="ctr">
          <a:solidFill>
            <a:srgbClr val="999999"/>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FI" sz="500" kern="1200"/>
        </a:p>
      </dsp:txBody>
      <dsp:txXfrm>
        <a:off x="4117354" y="964921"/>
        <a:ext cx="35499" cy="35499"/>
      </dsp:txXfrm>
    </dsp:sp>
    <dsp:sp modelId="{C0D07DF9-23D1-4B0A-B5F3-442C545E95A4}">
      <dsp:nvSpPr>
        <dsp:cNvPr id="0" name=""/>
        <dsp:cNvSpPr/>
      </dsp:nvSpPr>
      <dsp:spPr>
        <a:xfrm>
          <a:off x="4423364" y="829533"/>
          <a:ext cx="1441303" cy="720651"/>
        </a:xfrm>
        <a:prstGeom prst="roundRect">
          <a:avLst>
            <a:gd name="adj" fmla="val 10000"/>
          </a:avLst>
        </a:prstGeom>
        <a:solidFill>
          <a:srgbClr val="999999"/>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1" kern="1200" dirty="0"/>
            <a:t>Predicting</a:t>
          </a:r>
          <a:endParaRPr lang="en-FI" sz="1500" kern="1200" dirty="0"/>
        </a:p>
      </dsp:txBody>
      <dsp:txXfrm>
        <a:off x="4444471" y="850640"/>
        <a:ext cx="1399089" cy="678437"/>
      </dsp:txXfrm>
    </dsp:sp>
    <dsp:sp modelId="{099385E5-CCA5-4672-9E2F-094C4C0A7C05}">
      <dsp:nvSpPr>
        <dsp:cNvPr id="0" name=""/>
        <dsp:cNvSpPr/>
      </dsp:nvSpPr>
      <dsp:spPr>
        <a:xfrm rot="3310531">
          <a:off x="1612500" y="1998394"/>
          <a:ext cx="1009556" cy="40429"/>
        </a:xfrm>
        <a:custGeom>
          <a:avLst/>
          <a:gdLst/>
          <a:ahLst/>
          <a:cxnLst/>
          <a:rect l="0" t="0" r="0" b="0"/>
          <a:pathLst>
            <a:path>
              <a:moveTo>
                <a:pt x="0" y="20214"/>
              </a:moveTo>
              <a:lnTo>
                <a:pt x="1009556" y="20214"/>
              </a:lnTo>
            </a:path>
          </a:pathLst>
        </a:custGeom>
        <a:noFill/>
        <a:ln w="25400" cap="flat" cmpd="sng" algn="ctr">
          <a:solidFill>
            <a:srgbClr val="999999"/>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FI" sz="500" kern="1200"/>
        </a:p>
      </dsp:txBody>
      <dsp:txXfrm>
        <a:off x="2092039" y="1993369"/>
        <a:ext cx="50477" cy="50477"/>
      </dsp:txXfrm>
    </dsp:sp>
    <dsp:sp modelId="{F686A0C5-25E0-4EF3-8078-1E5D2A63CC40}">
      <dsp:nvSpPr>
        <dsp:cNvPr id="0" name=""/>
        <dsp:cNvSpPr/>
      </dsp:nvSpPr>
      <dsp:spPr>
        <a:xfrm>
          <a:off x="2405539" y="2072657"/>
          <a:ext cx="1441303" cy="720651"/>
        </a:xfrm>
        <a:prstGeom prst="roundRect">
          <a:avLst>
            <a:gd name="adj" fmla="val 10000"/>
          </a:avLst>
        </a:prstGeom>
        <a:solidFill>
          <a:srgbClr val="999999"/>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1" kern="1200" dirty="0"/>
            <a:t>Semantic Segmentation for Power Lines</a:t>
          </a:r>
          <a:endParaRPr lang="en-FI" sz="1500" kern="1200" dirty="0"/>
        </a:p>
      </dsp:txBody>
      <dsp:txXfrm>
        <a:off x="2426646" y="2093764"/>
        <a:ext cx="1399089" cy="678437"/>
      </dsp:txXfrm>
    </dsp:sp>
    <dsp:sp modelId="{B7E8EC00-C450-445C-87A8-034D8D88D5B7}">
      <dsp:nvSpPr>
        <dsp:cNvPr id="0" name=""/>
        <dsp:cNvSpPr/>
      </dsp:nvSpPr>
      <dsp:spPr>
        <a:xfrm rot="19457599">
          <a:off x="3780109" y="2205581"/>
          <a:ext cx="709988" cy="40429"/>
        </a:xfrm>
        <a:custGeom>
          <a:avLst/>
          <a:gdLst/>
          <a:ahLst/>
          <a:cxnLst/>
          <a:rect l="0" t="0" r="0" b="0"/>
          <a:pathLst>
            <a:path>
              <a:moveTo>
                <a:pt x="0" y="20214"/>
              </a:moveTo>
              <a:lnTo>
                <a:pt x="709988" y="20214"/>
              </a:lnTo>
            </a:path>
          </a:pathLst>
        </a:custGeom>
        <a:noFill/>
        <a:ln w="25400" cap="flat" cmpd="sng" algn="ctr">
          <a:solidFill>
            <a:srgbClr val="999999"/>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FI" sz="500" kern="1200"/>
        </a:p>
      </dsp:txBody>
      <dsp:txXfrm>
        <a:off x="4117354" y="2208046"/>
        <a:ext cx="35499" cy="35499"/>
      </dsp:txXfrm>
    </dsp:sp>
    <dsp:sp modelId="{CF24FF33-C5D0-4D33-94AE-B8D7879D82B3}">
      <dsp:nvSpPr>
        <dsp:cNvPr id="0" name=""/>
        <dsp:cNvSpPr/>
      </dsp:nvSpPr>
      <dsp:spPr>
        <a:xfrm>
          <a:off x="4423364" y="1658282"/>
          <a:ext cx="1441303" cy="720651"/>
        </a:xfrm>
        <a:prstGeom prst="roundRect">
          <a:avLst>
            <a:gd name="adj" fmla="val 10000"/>
          </a:avLst>
        </a:prstGeom>
        <a:solidFill>
          <a:srgbClr val="999999"/>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1" kern="1200" dirty="0"/>
            <a:t>Training</a:t>
          </a:r>
          <a:endParaRPr lang="en-FI" sz="1500" kern="1200" dirty="0"/>
        </a:p>
      </dsp:txBody>
      <dsp:txXfrm>
        <a:off x="4444471" y="1679389"/>
        <a:ext cx="1399089" cy="678437"/>
      </dsp:txXfrm>
    </dsp:sp>
    <dsp:sp modelId="{B1802732-3C8C-462E-A3F8-862797BE2F19}">
      <dsp:nvSpPr>
        <dsp:cNvPr id="0" name=""/>
        <dsp:cNvSpPr/>
      </dsp:nvSpPr>
      <dsp:spPr>
        <a:xfrm rot="2142401">
          <a:off x="3780109" y="2619956"/>
          <a:ext cx="709988" cy="40429"/>
        </a:xfrm>
        <a:custGeom>
          <a:avLst/>
          <a:gdLst/>
          <a:ahLst/>
          <a:cxnLst/>
          <a:rect l="0" t="0" r="0" b="0"/>
          <a:pathLst>
            <a:path>
              <a:moveTo>
                <a:pt x="0" y="20214"/>
              </a:moveTo>
              <a:lnTo>
                <a:pt x="709988" y="20214"/>
              </a:lnTo>
            </a:path>
          </a:pathLst>
        </a:custGeom>
        <a:noFill/>
        <a:ln w="25400" cap="flat" cmpd="sng" algn="ctr">
          <a:solidFill>
            <a:srgbClr val="999999"/>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FI" sz="500" kern="1200"/>
        </a:p>
      </dsp:txBody>
      <dsp:txXfrm>
        <a:off x="4117354" y="2622421"/>
        <a:ext cx="35499" cy="35499"/>
      </dsp:txXfrm>
    </dsp:sp>
    <dsp:sp modelId="{AE36FF8F-D319-4666-8743-3CC3E34841B8}">
      <dsp:nvSpPr>
        <dsp:cNvPr id="0" name=""/>
        <dsp:cNvSpPr/>
      </dsp:nvSpPr>
      <dsp:spPr>
        <a:xfrm>
          <a:off x="4423364" y="2487032"/>
          <a:ext cx="1441303" cy="720651"/>
        </a:xfrm>
        <a:prstGeom prst="roundRect">
          <a:avLst>
            <a:gd name="adj" fmla="val 10000"/>
          </a:avLst>
        </a:prstGeom>
        <a:solidFill>
          <a:srgbClr val="999999"/>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1" kern="1200" dirty="0"/>
            <a:t>Predicting</a:t>
          </a:r>
          <a:endParaRPr lang="en-FI" sz="1500" kern="1200" dirty="0"/>
        </a:p>
      </dsp:txBody>
      <dsp:txXfrm>
        <a:off x="4444471" y="2508139"/>
        <a:ext cx="1399089" cy="678437"/>
      </dsp:txXfrm>
    </dsp:sp>
  </dsp:spTree>
</dsp:drawing>
</file>

<file path=ppt/diagrams/layout1.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eg>
</file>

<file path=ppt/media/image12.jpg>
</file>

<file path=ppt/media/image13.png>
</file>

<file path=ppt/media/image14.png>
</file>

<file path=ppt/media/image2.png>
</file>

<file path=ppt/media/image3.png>
</file>

<file path=ppt/media/image4.png>
</file>

<file path=ppt/media/image5.pn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Roboto" panose="02000000000000000000" pitchFamily="2" charset="0"/>
              </a:defRPr>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Roboto" panose="02000000000000000000" pitchFamily="2" charset="0"/>
              </a:defRPr>
            </a:lvl1pPr>
          </a:lstStyle>
          <a:p>
            <a:fld id="{20CE5DCC-CD2B-422C-B969-A4B99E2A23D3}" type="datetimeFigureOut">
              <a:rPr lang="fi-FI" smtClean="0"/>
              <a:pPr/>
              <a:t>20.10.2019</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Roboto" panose="02000000000000000000" pitchFamily="2" charset="0"/>
              </a:defRPr>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Roboto" panose="02000000000000000000" pitchFamily="2" charset="0"/>
              </a:defRPr>
            </a:lvl1pPr>
          </a:lstStyle>
          <a:p>
            <a:fld id="{C9EF5523-2F4C-41E0-91A1-DA54A514DA21}" type="slidenum">
              <a:rPr lang="fi-FI" smtClean="0"/>
              <a:pPr/>
              <a:t>‹#›</a:t>
            </a:fld>
            <a:endParaRPr lang="fi-FI"/>
          </a:p>
        </p:txBody>
      </p:sp>
    </p:spTree>
    <p:extLst>
      <p:ext uri="{BB962C8B-B14F-4D97-AF65-F5344CB8AC3E}">
        <p14:creationId xmlns:p14="http://schemas.microsoft.com/office/powerpoint/2010/main" val="1876023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Roboto" panose="02000000000000000000" pitchFamily="2" charset="0"/>
        <a:ea typeface="+mn-ea"/>
        <a:cs typeface="+mn-cs"/>
      </a:defRPr>
    </a:lvl1pPr>
    <a:lvl2pPr marL="457200" algn="l" defTabSz="914400" rtl="0" eaLnBrk="1" latinLnBrk="0" hangingPunct="1">
      <a:defRPr sz="1200" b="0" i="0" kern="1200">
        <a:solidFill>
          <a:schemeClr val="tx1"/>
        </a:solidFill>
        <a:latin typeface="Roboto" panose="02000000000000000000" pitchFamily="2" charset="0"/>
        <a:ea typeface="+mn-ea"/>
        <a:cs typeface="+mn-cs"/>
      </a:defRPr>
    </a:lvl2pPr>
    <a:lvl3pPr marL="914400" algn="l" defTabSz="914400" rtl="0" eaLnBrk="1" latinLnBrk="0" hangingPunct="1">
      <a:defRPr sz="1200" b="0" i="0" kern="1200">
        <a:solidFill>
          <a:schemeClr val="tx1"/>
        </a:solidFill>
        <a:latin typeface="Roboto" panose="02000000000000000000" pitchFamily="2" charset="0"/>
        <a:ea typeface="+mn-ea"/>
        <a:cs typeface="+mn-cs"/>
      </a:defRPr>
    </a:lvl3pPr>
    <a:lvl4pPr marL="1371600" algn="l" defTabSz="914400" rtl="0" eaLnBrk="1" latinLnBrk="0" hangingPunct="1">
      <a:defRPr sz="1200" b="0" i="0" kern="1200">
        <a:solidFill>
          <a:schemeClr val="tx1"/>
        </a:solidFill>
        <a:latin typeface="Roboto" panose="02000000000000000000" pitchFamily="2" charset="0"/>
        <a:ea typeface="+mn-ea"/>
        <a:cs typeface="+mn-cs"/>
      </a:defRPr>
    </a:lvl4pPr>
    <a:lvl5pPr marL="1828800" algn="l" defTabSz="914400" rtl="0" eaLnBrk="1" latinLnBrk="0" hangingPunct="1">
      <a:defRPr sz="1200" b="0" i="0" kern="1200">
        <a:solidFill>
          <a:schemeClr val="tx1"/>
        </a:solidFill>
        <a:latin typeface="Roboto" panose="020000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 userDrawn="1">
  <p:cSld name="Opening Title ">
    <p:bg>
      <p:bgPr>
        <a:blipFill dpi="0" rotWithShape="1">
          <a:blip r:embed="rId2">
            <a:lum/>
          </a:blip>
          <a:srcRect/>
          <a:stretch>
            <a:fillRect/>
          </a:stretch>
        </a:blipFill>
        <a:effectLst/>
      </p:bgPr>
    </p:bg>
    <p:spTree>
      <p:nvGrpSpPr>
        <p:cNvPr id="1" name="Shape 12"/>
        <p:cNvGrpSpPr/>
        <p:nvPr/>
      </p:nvGrpSpPr>
      <p:grpSpPr>
        <a:xfrm>
          <a:off x="0" y="0"/>
          <a:ext cx="0" cy="0"/>
          <a:chOff x="0" y="0"/>
          <a:chExt cx="0" cy="0"/>
        </a:xfrm>
      </p:grpSpPr>
      <p:sp>
        <p:nvSpPr>
          <p:cNvPr id="14" name="Shape 14"/>
          <p:cNvSpPr txBox="1">
            <a:spLocks noGrp="1"/>
          </p:cNvSpPr>
          <p:nvPr>
            <p:ph type="ctrTitle" hasCustomPrompt="1"/>
          </p:nvPr>
        </p:nvSpPr>
        <p:spPr>
          <a:xfrm>
            <a:off x="5007992" y="1201316"/>
            <a:ext cx="4946330" cy="1200000"/>
          </a:xfrm>
          <a:prstGeom prst="rect">
            <a:avLst/>
          </a:prstGeom>
          <a:noFill/>
          <a:ln>
            <a:noFill/>
          </a:ln>
        </p:spPr>
        <p:txBody>
          <a:bodyPr spcFirstLastPara="1" wrap="square" lIns="0" tIns="0" rIns="0" bIns="0" anchor="t" anchorCtr="0">
            <a:normAutofit/>
          </a:bodyPr>
          <a:lstStyle>
            <a:lvl1pPr marL="0" marR="0" lvl="0" indent="0" algn="l" rtl="0">
              <a:lnSpc>
                <a:spcPct val="100000"/>
              </a:lnSpc>
              <a:spcBef>
                <a:spcPts val="0"/>
              </a:spcBef>
              <a:spcAft>
                <a:spcPts val="0"/>
              </a:spcAft>
              <a:buClr>
                <a:schemeClr val="lt1"/>
              </a:buClr>
              <a:buSzPts val="4800"/>
              <a:buFont typeface="Roboto"/>
              <a:buNone/>
              <a:defRPr sz="3200" b="0" i="0" u="none" strike="noStrike" cap="none">
                <a:solidFill>
                  <a:schemeClr val="bg1"/>
                </a:solidFill>
                <a:latin typeface="Roboto Medium" panose="02000000000000000000" pitchFamily="2" charset="0"/>
                <a:ea typeface="Roboto Medium" panose="02000000000000000000" pitchFamily="2" charset="0"/>
                <a:cs typeface="Roboto Medium" panose="02000000000000000000" pitchFamily="2" charset="0"/>
                <a:sym typeface="Roboto"/>
              </a:defRPr>
            </a:lvl1pPr>
            <a:lvl2pPr lvl="1" indent="0">
              <a:spcBef>
                <a:spcPts val="0"/>
              </a:spcBef>
              <a:spcAft>
                <a:spcPts val="0"/>
              </a:spcAft>
              <a:buSzPts val="1400"/>
              <a:buNone/>
              <a:defRPr sz="1500"/>
            </a:lvl2pPr>
            <a:lvl3pPr lvl="2" indent="0">
              <a:spcBef>
                <a:spcPts val="0"/>
              </a:spcBef>
              <a:spcAft>
                <a:spcPts val="0"/>
              </a:spcAft>
              <a:buSzPts val="1400"/>
              <a:buNone/>
              <a:defRPr sz="1500"/>
            </a:lvl3pPr>
            <a:lvl4pPr lvl="3" indent="0">
              <a:spcBef>
                <a:spcPts val="0"/>
              </a:spcBef>
              <a:spcAft>
                <a:spcPts val="0"/>
              </a:spcAft>
              <a:buSzPts val="1400"/>
              <a:buNone/>
              <a:defRPr sz="1500"/>
            </a:lvl4pPr>
            <a:lvl5pPr lvl="4" indent="0">
              <a:spcBef>
                <a:spcPts val="0"/>
              </a:spcBef>
              <a:spcAft>
                <a:spcPts val="0"/>
              </a:spcAft>
              <a:buSzPts val="1400"/>
              <a:buNone/>
              <a:defRPr sz="1500"/>
            </a:lvl5pPr>
            <a:lvl6pPr lvl="5" indent="0">
              <a:spcBef>
                <a:spcPts val="0"/>
              </a:spcBef>
              <a:spcAft>
                <a:spcPts val="0"/>
              </a:spcAft>
              <a:buSzPts val="1400"/>
              <a:buNone/>
              <a:defRPr sz="1500"/>
            </a:lvl6pPr>
            <a:lvl7pPr lvl="6" indent="0">
              <a:spcBef>
                <a:spcPts val="0"/>
              </a:spcBef>
              <a:spcAft>
                <a:spcPts val="0"/>
              </a:spcAft>
              <a:buSzPts val="1400"/>
              <a:buNone/>
              <a:defRPr sz="1500"/>
            </a:lvl7pPr>
            <a:lvl8pPr lvl="7" indent="0">
              <a:spcBef>
                <a:spcPts val="0"/>
              </a:spcBef>
              <a:spcAft>
                <a:spcPts val="0"/>
              </a:spcAft>
              <a:buSzPts val="1400"/>
              <a:buNone/>
              <a:defRPr sz="1500"/>
            </a:lvl8pPr>
            <a:lvl9pPr lvl="8" indent="0">
              <a:spcBef>
                <a:spcPts val="0"/>
              </a:spcBef>
              <a:spcAft>
                <a:spcPts val="0"/>
              </a:spcAft>
              <a:buSzPts val="1400"/>
              <a:buNone/>
              <a:defRPr sz="1500"/>
            </a:lvl9pPr>
          </a:lstStyle>
          <a:p>
            <a:r>
              <a:rPr lang="en-US"/>
              <a:t>CLICK TO EDIT MASTER TITLE STYLE</a:t>
            </a:r>
          </a:p>
        </p:txBody>
      </p:sp>
      <p:sp>
        <p:nvSpPr>
          <p:cNvPr id="8" name="Text Placeholder 7">
            <a:extLst>
              <a:ext uri="{FF2B5EF4-FFF2-40B4-BE49-F238E27FC236}">
                <a16:creationId xmlns:a16="http://schemas.microsoft.com/office/drawing/2014/main" id="{BB46C1F4-AD61-E14E-836A-053E6633CF37}"/>
              </a:ext>
            </a:extLst>
          </p:cNvPr>
          <p:cNvSpPr>
            <a:spLocks noGrp="1"/>
          </p:cNvSpPr>
          <p:nvPr>
            <p:ph type="body" sz="quarter" idx="11" hasCustomPrompt="1"/>
          </p:nvPr>
        </p:nvSpPr>
        <p:spPr>
          <a:xfrm>
            <a:off x="5007992" y="2364954"/>
            <a:ext cx="5005803" cy="600000"/>
          </a:xfrm>
          <a:prstGeom prst="rect">
            <a:avLst/>
          </a:prstGeom>
        </p:spPr>
        <p:txBody>
          <a:bodyPr lIns="0" tIns="0" rIns="0" bIns="0"/>
          <a:lstStyle>
            <a:lvl1pPr marL="0" indent="0">
              <a:buNone/>
              <a:defRPr sz="1333">
                <a:solidFill>
                  <a:schemeClr val="bg1"/>
                </a:solidFill>
                <a:latin typeface="Roboto Light" panose="02000000000000000000" pitchFamily="2" charset="0"/>
                <a:ea typeface="Roboto Light" panose="02000000000000000000" pitchFamily="2" charset="0"/>
                <a:cs typeface="Roboto Light" panose="02000000000000000000" pitchFamily="2" charset="0"/>
              </a:defRPr>
            </a:lvl1pPr>
            <a:lvl2pPr marL="465648" indent="0">
              <a:buNone/>
              <a:defRPr/>
            </a:lvl2pPr>
            <a:lvl3pPr marL="857216" indent="0">
              <a:buNone/>
              <a:defRPr/>
            </a:lvl3pPr>
            <a:lvl4pPr marL="1259366" indent="0">
              <a:buNone/>
              <a:defRPr/>
            </a:lvl4pPr>
            <a:lvl5pPr marL="1650934" indent="0">
              <a:buNone/>
              <a:defRPr/>
            </a:lvl5pPr>
          </a:lstStyle>
          <a:p>
            <a:pPr lvl="0"/>
            <a:r>
              <a:rPr lang="en-US"/>
              <a:t>EDIT MASTER TEXT STYLES</a:t>
            </a:r>
          </a:p>
        </p:txBody>
      </p:sp>
    </p:spTree>
    <p:extLst>
      <p:ext uri="{BB962C8B-B14F-4D97-AF65-F5344CB8AC3E}">
        <p14:creationId xmlns:p14="http://schemas.microsoft.com/office/powerpoint/2010/main" val="2626475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831528" y="1745781"/>
            <a:ext cx="8636000" cy="648072"/>
          </a:xfrm>
        </p:spPr>
        <p:txBody>
          <a:bodyPr>
            <a:normAutofit/>
          </a:bodyPr>
          <a:lstStyle>
            <a:lvl1pPr algn="ctr">
              <a:defRPr sz="3200" b="0" cap="none" baseline="0">
                <a:solidFill>
                  <a:schemeClr val="accent1"/>
                </a:solidFill>
                <a:latin typeface="Roboto Medium" panose="02000000000000000000" pitchFamily="2" charset="0"/>
                <a:ea typeface="Roboto Medium" panose="02000000000000000000" pitchFamily="2" charset="0"/>
                <a:cs typeface="Roboto Medium" panose="02000000000000000000" pitchFamily="2" charset="0"/>
              </a:defRPr>
            </a:lvl1pPr>
          </a:lstStyle>
          <a:p>
            <a:r>
              <a:rPr lang="en-US"/>
              <a:t>CLICK TO EDIT MASTER TITLE STYLE</a:t>
            </a:r>
          </a:p>
        </p:txBody>
      </p:sp>
      <p:sp>
        <p:nvSpPr>
          <p:cNvPr id="3" name="Subtitle 2"/>
          <p:cNvSpPr>
            <a:spLocks noGrp="1"/>
          </p:cNvSpPr>
          <p:nvPr>
            <p:ph type="subTitle" idx="1"/>
          </p:nvPr>
        </p:nvSpPr>
        <p:spPr>
          <a:xfrm>
            <a:off x="1524000" y="2544617"/>
            <a:ext cx="7112000" cy="864096"/>
          </a:xfrm>
        </p:spPr>
        <p:txBody>
          <a:bodyPr>
            <a:normAutofit/>
          </a:bodyPr>
          <a:lstStyle>
            <a:lvl1pPr marL="0" indent="0" algn="ctr">
              <a:buNone/>
              <a:defRPr sz="2000">
                <a:solidFill>
                  <a:schemeClr val="tx1">
                    <a:lumMod val="75000"/>
                  </a:schemeClr>
                </a:solidFill>
                <a:latin typeface="Roboto Medium" panose="02000000000000000000" pitchFamily="2" charset="0"/>
                <a:ea typeface="Roboto Medium" panose="02000000000000000000" pitchFamily="2" charset="0"/>
                <a:cs typeface="Roboto Medium" panose="02000000000000000000" pitchFamily="2" charset="0"/>
              </a:defRPr>
            </a:lvl1pPr>
            <a:lvl2pPr marL="528219" indent="0" algn="ctr">
              <a:buNone/>
              <a:defRPr>
                <a:solidFill>
                  <a:schemeClr val="tx1">
                    <a:tint val="75000"/>
                  </a:schemeClr>
                </a:solidFill>
              </a:defRPr>
            </a:lvl2pPr>
            <a:lvl3pPr marL="1056439" indent="0" algn="ctr">
              <a:buNone/>
              <a:defRPr>
                <a:solidFill>
                  <a:schemeClr val="tx1">
                    <a:tint val="75000"/>
                  </a:schemeClr>
                </a:solidFill>
              </a:defRPr>
            </a:lvl3pPr>
            <a:lvl4pPr marL="1584659" indent="0" algn="ctr">
              <a:buNone/>
              <a:defRPr>
                <a:solidFill>
                  <a:schemeClr val="tx1">
                    <a:tint val="75000"/>
                  </a:schemeClr>
                </a:solidFill>
              </a:defRPr>
            </a:lvl4pPr>
            <a:lvl5pPr marL="2112878" indent="0" algn="ctr">
              <a:buNone/>
              <a:defRPr>
                <a:solidFill>
                  <a:schemeClr val="tx1">
                    <a:tint val="75000"/>
                  </a:schemeClr>
                </a:solidFill>
              </a:defRPr>
            </a:lvl5pPr>
            <a:lvl6pPr marL="2641098" indent="0" algn="ctr">
              <a:buNone/>
              <a:defRPr>
                <a:solidFill>
                  <a:schemeClr val="tx1">
                    <a:tint val="75000"/>
                  </a:schemeClr>
                </a:solidFill>
              </a:defRPr>
            </a:lvl6pPr>
            <a:lvl7pPr marL="3169317" indent="0" algn="ctr">
              <a:buNone/>
              <a:defRPr>
                <a:solidFill>
                  <a:schemeClr val="tx1">
                    <a:tint val="75000"/>
                  </a:schemeClr>
                </a:solidFill>
              </a:defRPr>
            </a:lvl7pPr>
            <a:lvl8pPr marL="3697538" indent="0" algn="ctr">
              <a:buNone/>
              <a:defRPr>
                <a:solidFill>
                  <a:schemeClr val="tx1">
                    <a:tint val="75000"/>
                  </a:schemeClr>
                </a:solidFill>
              </a:defRPr>
            </a:lvl8pPr>
            <a:lvl9pPr marL="4225757"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99156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Title 9"/>
          <p:cNvSpPr>
            <a:spLocks noGrp="1"/>
          </p:cNvSpPr>
          <p:nvPr>
            <p:ph type="title" hasCustomPrompt="1"/>
          </p:nvPr>
        </p:nvSpPr>
        <p:spPr>
          <a:xfrm>
            <a:off x="439484" y="121196"/>
            <a:ext cx="8080899" cy="952500"/>
          </a:xfrm>
        </p:spPr>
        <p:txBody>
          <a:bodyPr>
            <a:normAutofit/>
          </a:bodyPr>
          <a:lstStyle>
            <a:lvl1pPr algn="l">
              <a:defRPr sz="2800" b="0" cap="none" baseline="0">
                <a:solidFill>
                  <a:schemeClr val="accent1"/>
                </a:solidFill>
                <a:latin typeface="Roboto Medium" panose="02000000000000000000" pitchFamily="2" charset="0"/>
                <a:ea typeface="Roboto Medium" panose="02000000000000000000" pitchFamily="2" charset="0"/>
                <a:cs typeface="Roboto Medium" panose="02000000000000000000" pitchFamily="2" charset="0"/>
              </a:defRPr>
            </a:lvl1pPr>
          </a:lstStyle>
          <a:p>
            <a:r>
              <a:rPr lang="en-US"/>
              <a:t>CLICK TO EDIT MASTER TITLE STYLE</a:t>
            </a:r>
          </a:p>
        </p:txBody>
      </p:sp>
      <p:sp>
        <p:nvSpPr>
          <p:cNvPr id="3" name="Content Placeholder 2"/>
          <p:cNvSpPr>
            <a:spLocks noGrp="1"/>
          </p:cNvSpPr>
          <p:nvPr>
            <p:ph idx="1"/>
          </p:nvPr>
        </p:nvSpPr>
        <p:spPr>
          <a:xfrm>
            <a:off x="439486" y="1417340"/>
            <a:ext cx="9041004" cy="3600400"/>
          </a:xfrm>
        </p:spPr>
        <p:txBody>
          <a:bodyPr>
            <a:noAutofit/>
          </a:bodyPr>
          <a:lstStyle>
            <a:lvl1pPr marL="285750" indent="-285750">
              <a:buFont typeface="Arial" panose="020B0604020202020204" pitchFamily="34" charset="0"/>
              <a:buChar char="•"/>
              <a:defRPr sz="1779">
                <a:solidFill>
                  <a:schemeClr val="tx1">
                    <a:lumMod val="75000"/>
                  </a:schemeClr>
                </a:solidFill>
                <a:latin typeface="Roboto Light" panose="02000000000000000000" pitchFamily="2" charset="0"/>
                <a:ea typeface="Roboto Light" panose="02000000000000000000" pitchFamily="2" charset="0"/>
                <a:cs typeface="Roboto Light" panose="02000000000000000000" pitchFamily="2" charset="0"/>
              </a:defRPr>
            </a:lvl1pPr>
            <a:lvl2pPr>
              <a:defRPr sz="1779">
                <a:solidFill>
                  <a:schemeClr val="tx1">
                    <a:lumMod val="75000"/>
                  </a:schemeClr>
                </a:solidFill>
                <a:latin typeface="Roboto Light" panose="02000000000000000000" pitchFamily="2" charset="0"/>
                <a:ea typeface="Roboto Light" panose="02000000000000000000" pitchFamily="2" charset="0"/>
                <a:cs typeface="Roboto Light" panose="02000000000000000000" pitchFamily="2" charset="0"/>
              </a:defRPr>
            </a:lvl2pPr>
            <a:lvl3pPr>
              <a:defRPr sz="1779">
                <a:solidFill>
                  <a:schemeClr val="tx1">
                    <a:lumMod val="75000"/>
                  </a:schemeClr>
                </a:solidFill>
                <a:latin typeface="Roboto Light" panose="02000000000000000000" pitchFamily="2" charset="0"/>
                <a:ea typeface="Roboto Light" panose="02000000000000000000" pitchFamily="2" charset="0"/>
                <a:cs typeface="Roboto Light" panose="02000000000000000000" pitchFamily="2" charset="0"/>
              </a:defRPr>
            </a:lvl3pPr>
            <a:lvl4pPr>
              <a:defRPr sz="1779">
                <a:solidFill>
                  <a:schemeClr val="tx1">
                    <a:lumMod val="75000"/>
                  </a:schemeClr>
                </a:solidFill>
                <a:latin typeface="Roboto Light" panose="02000000000000000000" pitchFamily="2" charset="0"/>
                <a:ea typeface="Roboto Light" panose="02000000000000000000" pitchFamily="2" charset="0"/>
                <a:cs typeface="Roboto Light" panose="02000000000000000000" pitchFamily="2" charset="0"/>
              </a:defRPr>
            </a:lvl4pPr>
            <a:lvl5pPr>
              <a:defRPr sz="1779">
                <a:solidFill>
                  <a:schemeClr val="tx1">
                    <a:lumMod val="75000"/>
                  </a:schemeClr>
                </a:solidFill>
                <a:latin typeface="Roboto Light" panose="02000000000000000000" pitchFamily="2" charset="0"/>
                <a:ea typeface="Roboto Light" panose="02000000000000000000" pitchFamily="2" charset="0"/>
                <a:cs typeface="Roboto Light"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95427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301751-4C9F-4BA4-906C-039AB34A4387}"/>
              </a:ext>
            </a:extLst>
          </p:cNvPr>
          <p:cNvSpPr>
            <a:spLocks noGrp="1"/>
          </p:cNvSpPr>
          <p:nvPr>
            <p:ph type="title" hasCustomPrompt="1"/>
          </p:nvPr>
        </p:nvSpPr>
        <p:spPr>
          <a:xfrm>
            <a:off x="508000" y="228866"/>
            <a:ext cx="9144000" cy="952500"/>
          </a:xfrm>
          <a:prstGeom prst="rect">
            <a:avLst/>
          </a:prstGeom>
        </p:spPr>
        <p:txBody>
          <a:bodyPr vert="horz" lIns="95083" tIns="47542" rIns="95083" bIns="47542" rtlCol="0" anchor="ctr">
            <a:normAutofit/>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7330273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Mukautettu asettelu">
    <p:bg>
      <p:bgPr>
        <a:solidFill>
          <a:schemeClr val="accent1"/>
        </a:solidFill>
        <a:effectLst/>
      </p:bgPr>
    </p:bg>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4B49D5D9-A821-48EB-83B1-82B3F5409CBA}"/>
              </a:ext>
            </a:extLst>
          </p:cNvPr>
          <p:cNvSpPr>
            <a:spLocks noGrp="1"/>
          </p:cNvSpPr>
          <p:nvPr>
            <p:ph type="title" hasCustomPrompt="1"/>
          </p:nvPr>
        </p:nvSpPr>
        <p:spPr/>
        <p:txBody>
          <a:bodyPr/>
          <a:lstStyle>
            <a:lvl1pPr>
              <a:defRPr>
                <a:solidFill>
                  <a:schemeClr val="bg1"/>
                </a:solidFill>
              </a:defRPr>
            </a:lvl1pPr>
          </a:lstStyle>
          <a:p>
            <a:r>
              <a:rPr lang="fi-FI"/>
              <a:t>MUOKKAA OTS. PERUSTYYL. NAPSAUTT.</a:t>
            </a:r>
          </a:p>
        </p:txBody>
      </p:sp>
    </p:spTree>
    <p:extLst>
      <p:ext uri="{BB962C8B-B14F-4D97-AF65-F5344CB8AC3E}">
        <p14:creationId xmlns:p14="http://schemas.microsoft.com/office/powerpoint/2010/main" val="1535503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FA0420-25FC-4599-B932-DE170A90FE8C}"/>
              </a:ext>
            </a:extLst>
          </p:cNvPr>
          <p:cNvSpPr>
            <a:spLocks noGrp="1"/>
          </p:cNvSpPr>
          <p:nvPr>
            <p:ph type="title" hasCustomPrompt="1"/>
          </p:nvPr>
        </p:nvSpPr>
        <p:spPr>
          <a:xfrm>
            <a:off x="508000" y="228866"/>
            <a:ext cx="9144000" cy="952500"/>
          </a:xfrm>
          <a:prstGeom prst="rect">
            <a:avLst/>
          </a:prstGeom>
        </p:spPr>
        <p:txBody>
          <a:bodyPr vert="horz" lIns="95083" tIns="47542" rIns="95083" bIns="47542" rtlCol="0" anchor="ctr">
            <a:normAutofit/>
          </a:bodyPr>
          <a:lstStyle>
            <a:lvl1pPr>
              <a:defRPr sz="2800">
                <a:solidFill>
                  <a:schemeClr val="accent1"/>
                </a:solidFill>
              </a:defRPr>
            </a:lvl1pPr>
          </a:lstStyle>
          <a:p>
            <a:r>
              <a:rPr lang="en-US"/>
              <a:t>CLICK TO EDIT MASTER TITLE STYLE</a:t>
            </a:r>
          </a:p>
        </p:txBody>
      </p:sp>
      <p:sp>
        <p:nvSpPr>
          <p:cNvPr id="3" name="Text Placeholder 9">
            <a:extLst>
              <a:ext uri="{FF2B5EF4-FFF2-40B4-BE49-F238E27FC236}">
                <a16:creationId xmlns:a16="http://schemas.microsoft.com/office/drawing/2014/main" id="{F54693C0-0489-4102-A2CE-8137AA7EDA21}"/>
              </a:ext>
            </a:extLst>
          </p:cNvPr>
          <p:cNvSpPr>
            <a:spLocks noGrp="1"/>
          </p:cNvSpPr>
          <p:nvPr>
            <p:ph type="body" sz="quarter" idx="11" hasCustomPrompt="1"/>
          </p:nvPr>
        </p:nvSpPr>
        <p:spPr>
          <a:xfrm>
            <a:off x="508002" y="1273324"/>
            <a:ext cx="7880311" cy="320036"/>
          </a:xfrm>
          <a:prstGeom prst="rect">
            <a:avLst/>
          </a:prstGeom>
        </p:spPr>
        <p:txBody>
          <a:bodyPr anchor="ctr">
            <a:noAutofit/>
          </a:bodyPr>
          <a:lstStyle>
            <a:lvl1pPr marL="0" indent="0" algn="l">
              <a:buNone/>
              <a:defRPr sz="1600" b="0" baseline="0">
                <a:solidFill>
                  <a:schemeClr val="tx1">
                    <a:lumMod val="75000"/>
                    <a:lumOff val="25000"/>
                  </a:schemeClr>
                </a:solidFill>
                <a:latin typeface="Roboto Medium" panose="02000000000000000000" pitchFamily="2" charset="0"/>
                <a:ea typeface="Roboto Medium" panose="02000000000000000000" pitchFamily="2" charset="0"/>
                <a:cs typeface="Roboto Medium" panose="02000000000000000000" pitchFamily="2" charset="0"/>
              </a:defRPr>
            </a:lvl1pPr>
          </a:lstStyle>
          <a:p>
            <a:pPr lvl="0"/>
            <a:r>
              <a:rPr lang="en-US" altLang="ko-KR"/>
              <a:t>Insert the title of your subtitle Here</a:t>
            </a:r>
          </a:p>
        </p:txBody>
      </p:sp>
    </p:spTree>
    <p:extLst>
      <p:ext uri="{BB962C8B-B14F-4D97-AF65-F5344CB8AC3E}">
        <p14:creationId xmlns:p14="http://schemas.microsoft.com/office/powerpoint/2010/main" val="2903391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Mukautettu asettelu">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2984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8000" y="228866"/>
            <a:ext cx="9144000" cy="952500"/>
          </a:xfrm>
          <a:prstGeom prst="rect">
            <a:avLst/>
          </a:prstGeom>
        </p:spPr>
        <p:txBody>
          <a:bodyPr vert="horz" lIns="95083" tIns="47542" rIns="95083" bIns="47542" rtlCol="0" anchor="ctr">
            <a:normAutofit/>
          </a:bodyPr>
          <a:lstStyle/>
          <a:p>
            <a:r>
              <a:rPr lang="en-US"/>
              <a:t>CLICK TO EDIT MASTER TITLE STYLE</a:t>
            </a:r>
          </a:p>
        </p:txBody>
      </p:sp>
      <p:sp>
        <p:nvSpPr>
          <p:cNvPr id="3" name="Text Placeholder 2"/>
          <p:cNvSpPr>
            <a:spLocks noGrp="1"/>
          </p:cNvSpPr>
          <p:nvPr>
            <p:ph type="body" idx="1"/>
          </p:nvPr>
        </p:nvSpPr>
        <p:spPr>
          <a:xfrm>
            <a:off x="508000" y="1333501"/>
            <a:ext cx="9144000" cy="3771636"/>
          </a:xfrm>
          <a:prstGeom prst="rect">
            <a:avLst/>
          </a:prstGeom>
        </p:spPr>
        <p:txBody>
          <a:bodyPr vert="horz" lIns="95083" tIns="47542" rIns="95083" bIns="47542"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873992" y="5296962"/>
            <a:ext cx="1840204" cy="304271"/>
          </a:xfrm>
          <a:prstGeom prst="rect">
            <a:avLst/>
          </a:prstGeom>
        </p:spPr>
        <p:txBody>
          <a:bodyPr vert="horz" lIns="95083" tIns="47542" rIns="95083" bIns="47542" rtlCol="0" anchor="ctr"/>
          <a:lstStyle>
            <a:lvl1pPr algn="l">
              <a:defRPr sz="1000">
                <a:solidFill>
                  <a:schemeClr val="tx1">
                    <a:tint val="7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D992CD8F-2E12-49DA-A6FC-38152A97164A}" type="datetimeFigureOut">
              <a:rPr lang="en-US" smtClean="0"/>
              <a:pPr/>
              <a:t>10/20/2019</a:t>
            </a:fld>
            <a:endParaRPr lang="en-US"/>
          </a:p>
        </p:txBody>
      </p:sp>
      <p:sp>
        <p:nvSpPr>
          <p:cNvPr id="5" name="Footer Placeholder 4"/>
          <p:cNvSpPr>
            <a:spLocks noGrp="1"/>
          </p:cNvSpPr>
          <p:nvPr>
            <p:ph type="ftr" sz="quarter" idx="3"/>
          </p:nvPr>
        </p:nvSpPr>
        <p:spPr>
          <a:xfrm>
            <a:off x="3831918" y="5296962"/>
            <a:ext cx="3217333" cy="304271"/>
          </a:xfrm>
          <a:prstGeom prst="rect">
            <a:avLst/>
          </a:prstGeom>
        </p:spPr>
        <p:txBody>
          <a:bodyPr vert="horz" lIns="95083" tIns="47542" rIns="95083" bIns="47542" rtlCol="0" anchor="ctr"/>
          <a:lstStyle>
            <a:lvl1pPr algn="ctr">
              <a:defRPr sz="1000">
                <a:solidFill>
                  <a:schemeClr val="tx1">
                    <a:tint val="7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endParaRPr lang="en-US"/>
          </a:p>
        </p:txBody>
      </p:sp>
      <p:sp>
        <p:nvSpPr>
          <p:cNvPr id="6" name="Slide Number Placeholder 5"/>
          <p:cNvSpPr>
            <a:spLocks noGrp="1"/>
          </p:cNvSpPr>
          <p:nvPr>
            <p:ph type="sldNum" sz="quarter" idx="4"/>
          </p:nvPr>
        </p:nvSpPr>
        <p:spPr>
          <a:xfrm>
            <a:off x="508000" y="5296962"/>
            <a:ext cx="2370667" cy="304271"/>
          </a:xfrm>
          <a:prstGeom prst="rect">
            <a:avLst/>
          </a:prstGeom>
        </p:spPr>
        <p:txBody>
          <a:bodyPr vert="horz" lIns="95083" tIns="47542" rIns="95083" bIns="47542" rtlCol="0" anchor="ctr"/>
          <a:lstStyle>
            <a:lvl1pPr algn="l">
              <a:defRPr sz="1000">
                <a:solidFill>
                  <a:schemeClr val="tx1">
                    <a:tint val="7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747D1C74-7DD3-4049-9AA7-EAFFF57F58FF}" type="slidenum">
              <a:rPr lang="en-US" smtClean="0"/>
              <a:pPr/>
              <a:t>‹#›</a:t>
            </a:fld>
            <a:endParaRPr lang="en-US"/>
          </a:p>
        </p:txBody>
      </p:sp>
      <p:pic>
        <p:nvPicPr>
          <p:cNvPr id="8" name="Kuva 7">
            <a:extLst>
              <a:ext uri="{FF2B5EF4-FFF2-40B4-BE49-F238E27FC236}">
                <a16:creationId xmlns:a16="http://schemas.microsoft.com/office/drawing/2014/main" id="{11E62507-BFCF-F14B-A219-446ACD80CB6B}"/>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8759845" y="5257272"/>
            <a:ext cx="1080119" cy="258779"/>
          </a:xfrm>
          <a:prstGeom prst="rect">
            <a:avLst/>
          </a:prstGeom>
        </p:spPr>
      </p:pic>
    </p:spTree>
    <p:extLst>
      <p:ext uri="{BB962C8B-B14F-4D97-AF65-F5344CB8AC3E}">
        <p14:creationId xmlns:p14="http://schemas.microsoft.com/office/powerpoint/2010/main" val="3445816837"/>
      </p:ext>
    </p:extLst>
  </p:cSld>
  <p:clrMap bg1="lt1" tx1="dk1" bg2="lt2" tx2="dk2" accent1="accent1" accent2="accent2" accent3="accent3" accent4="accent4" accent5="accent5" accent6="accent6" hlink="hlink" folHlink="folHlink"/>
  <p:sldLayoutIdLst>
    <p:sldLayoutId id="2147483658" r:id="rId1"/>
    <p:sldLayoutId id="2147483649" r:id="rId2"/>
    <p:sldLayoutId id="2147483650" r:id="rId3"/>
    <p:sldLayoutId id="2147483651" r:id="rId4"/>
    <p:sldLayoutId id="2147483661" r:id="rId5"/>
    <p:sldLayoutId id="2147483654" r:id="rId6"/>
    <p:sldLayoutId id="2147483662" r:id="rId7"/>
  </p:sldLayoutIdLst>
  <p:txStyles>
    <p:titleStyle>
      <a:lvl1pPr algn="l" defTabSz="1056439" rtl="0" eaLnBrk="1" latinLnBrk="0" hangingPunct="1">
        <a:spcBef>
          <a:spcPct val="0"/>
        </a:spcBef>
        <a:buNone/>
        <a:defRPr sz="2800" b="0" kern="1200" cap="none" baseline="0">
          <a:solidFill>
            <a:schemeClr val="accent1"/>
          </a:solidFill>
          <a:latin typeface="Roboto Medium" panose="02000000000000000000" pitchFamily="2" charset="0"/>
          <a:ea typeface="Roboto Medium" panose="02000000000000000000" pitchFamily="2" charset="0"/>
          <a:cs typeface="Roboto Medium" panose="02000000000000000000" pitchFamily="2" charset="0"/>
        </a:defRPr>
      </a:lvl1pPr>
    </p:titleStyle>
    <p:bodyStyle>
      <a:lvl1pPr marL="396165" indent="-396165" algn="l" defTabSz="1056439" rtl="0" eaLnBrk="1" latinLnBrk="0" hangingPunct="1">
        <a:spcBef>
          <a:spcPct val="20000"/>
        </a:spcBef>
        <a:buFont typeface="Arial" pitchFamily="34" charset="0"/>
        <a:buChar char="•"/>
        <a:defRPr sz="1400" kern="1200">
          <a:solidFill>
            <a:schemeClr val="tx1">
              <a:lumMod val="90000"/>
              <a:lumOff val="10000"/>
            </a:schemeClr>
          </a:solidFill>
          <a:latin typeface="Roboto Light" panose="02000000000000000000" pitchFamily="2" charset="0"/>
          <a:ea typeface="Roboto Light" panose="02000000000000000000" pitchFamily="2" charset="0"/>
          <a:cs typeface="Roboto Light" panose="02000000000000000000" pitchFamily="2" charset="0"/>
        </a:defRPr>
      </a:lvl1pPr>
      <a:lvl2pPr marL="858357" indent="-330138" algn="l" defTabSz="1056439" rtl="0" eaLnBrk="1" latinLnBrk="0" hangingPunct="1">
        <a:spcBef>
          <a:spcPct val="20000"/>
        </a:spcBef>
        <a:buFont typeface="Arial" pitchFamily="34" charset="0"/>
        <a:buChar char="–"/>
        <a:defRPr sz="1400" kern="1200">
          <a:solidFill>
            <a:schemeClr val="tx1">
              <a:lumMod val="90000"/>
              <a:lumOff val="10000"/>
            </a:schemeClr>
          </a:solidFill>
          <a:latin typeface="Roboto Light" panose="02000000000000000000" pitchFamily="2" charset="0"/>
          <a:ea typeface="Roboto Light" panose="02000000000000000000" pitchFamily="2" charset="0"/>
          <a:cs typeface="Roboto Light" panose="02000000000000000000" pitchFamily="2" charset="0"/>
        </a:defRPr>
      </a:lvl2pPr>
      <a:lvl3pPr marL="1320550" indent="-264109" algn="l" defTabSz="1056439" rtl="0" eaLnBrk="1" latinLnBrk="0" hangingPunct="1">
        <a:spcBef>
          <a:spcPct val="20000"/>
        </a:spcBef>
        <a:buFont typeface="Arial" pitchFamily="34" charset="0"/>
        <a:buChar char="•"/>
        <a:defRPr sz="1400" kern="1200">
          <a:solidFill>
            <a:schemeClr val="tx1">
              <a:lumMod val="90000"/>
              <a:lumOff val="10000"/>
            </a:schemeClr>
          </a:solidFill>
          <a:latin typeface="Roboto Light" panose="02000000000000000000" pitchFamily="2" charset="0"/>
          <a:ea typeface="Roboto Light" panose="02000000000000000000" pitchFamily="2" charset="0"/>
          <a:cs typeface="Roboto Light" panose="02000000000000000000" pitchFamily="2" charset="0"/>
        </a:defRPr>
      </a:lvl3pPr>
      <a:lvl4pPr marL="1848768" indent="-264109" algn="l" defTabSz="1056439" rtl="0" eaLnBrk="1" latinLnBrk="0" hangingPunct="1">
        <a:spcBef>
          <a:spcPct val="20000"/>
        </a:spcBef>
        <a:buFont typeface="Arial" pitchFamily="34" charset="0"/>
        <a:buChar char="–"/>
        <a:defRPr sz="1400" kern="1200">
          <a:solidFill>
            <a:schemeClr val="tx1">
              <a:lumMod val="90000"/>
              <a:lumOff val="10000"/>
            </a:schemeClr>
          </a:solidFill>
          <a:latin typeface="Roboto Light" panose="02000000000000000000" pitchFamily="2" charset="0"/>
          <a:ea typeface="Roboto Light" panose="02000000000000000000" pitchFamily="2" charset="0"/>
          <a:cs typeface="Roboto Light" panose="02000000000000000000" pitchFamily="2" charset="0"/>
        </a:defRPr>
      </a:lvl4pPr>
      <a:lvl5pPr marL="2376987" indent="-264109" algn="l" defTabSz="1056439" rtl="0" eaLnBrk="1" latinLnBrk="0" hangingPunct="1">
        <a:spcBef>
          <a:spcPct val="20000"/>
        </a:spcBef>
        <a:buFont typeface="Arial" pitchFamily="34" charset="0"/>
        <a:buChar char="»"/>
        <a:defRPr sz="1400" kern="1200">
          <a:solidFill>
            <a:schemeClr val="tx1">
              <a:lumMod val="90000"/>
              <a:lumOff val="10000"/>
            </a:schemeClr>
          </a:solidFill>
          <a:latin typeface="Roboto Light" panose="02000000000000000000" pitchFamily="2" charset="0"/>
          <a:ea typeface="Roboto Light" panose="02000000000000000000" pitchFamily="2" charset="0"/>
          <a:cs typeface="Roboto Light" panose="02000000000000000000" pitchFamily="2" charset="0"/>
        </a:defRPr>
      </a:lvl5pPr>
      <a:lvl6pPr marL="2905207" indent="-264109" algn="l" defTabSz="1056439" rtl="0" eaLnBrk="1" latinLnBrk="0" hangingPunct="1">
        <a:spcBef>
          <a:spcPct val="20000"/>
        </a:spcBef>
        <a:buFont typeface="Arial" pitchFamily="34" charset="0"/>
        <a:buChar char="•"/>
        <a:defRPr sz="2333" kern="1200">
          <a:solidFill>
            <a:schemeClr val="tx1"/>
          </a:solidFill>
          <a:latin typeface="+mn-lt"/>
          <a:ea typeface="+mn-ea"/>
          <a:cs typeface="+mn-cs"/>
        </a:defRPr>
      </a:lvl6pPr>
      <a:lvl7pPr marL="3433427" indent="-264109" algn="l" defTabSz="1056439" rtl="0" eaLnBrk="1" latinLnBrk="0" hangingPunct="1">
        <a:spcBef>
          <a:spcPct val="20000"/>
        </a:spcBef>
        <a:buFont typeface="Arial" pitchFamily="34" charset="0"/>
        <a:buChar char="•"/>
        <a:defRPr sz="2333" kern="1200">
          <a:solidFill>
            <a:schemeClr val="tx1"/>
          </a:solidFill>
          <a:latin typeface="+mn-lt"/>
          <a:ea typeface="+mn-ea"/>
          <a:cs typeface="+mn-cs"/>
        </a:defRPr>
      </a:lvl7pPr>
      <a:lvl8pPr marL="3961646" indent="-264109" algn="l" defTabSz="1056439" rtl="0" eaLnBrk="1" latinLnBrk="0" hangingPunct="1">
        <a:spcBef>
          <a:spcPct val="20000"/>
        </a:spcBef>
        <a:buFont typeface="Arial" pitchFamily="34" charset="0"/>
        <a:buChar char="•"/>
        <a:defRPr sz="2333" kern="1200">
          <a:solidFill>
            <a:schemeClr val="tx1"/>
          </a:solidFill>
          <a:latin typeface="+mn-lt"/>
          <a:ea typeface="+mn-ea"/>
          <a:cs typeface="+mn-cs"/>
        </a:defRPr>
      </a:lvl8pPr>
      <a:lvl9pPr marL="4489866" indent="-264109" algn="l" defTabSz="1056439" rtl="0" eaLnBrk="1" latinLnBrk="0" hangingPunct="1">
        <a:spcBef>
          <a:spcPct val="20000"/>
        </a:spcBef>
        <a:buFont typeface="Arial" pitchFamily="34" charset="0"/>
        <a:buChar char="•"/>
        <a:defRPr sz="2333" kern="1200">
          <a:solidFill>
            <a:schemeClr val="tx1"/>
          </a:solidFill>
          <a:latin typeface="+mn-lt"/>
          <a:ea typeface="+mn-ea"/>
          <a:cs typeface="+mn-cs"/>
        </a:defRPr>
      </a:lvl9pPr>
    </p:bodyStyle>
    <p:otherStyle>
      <a:defPPr>
        <a:defRPr lang="en-US"/>
      </a:defPPr>
      <a:lvl1pPr marL="0" algn="l" defTabSz="1056439" rtl="0" eaLnBrk="1" latinLnBrk="0" hangingPunct="1">
        <a:defRPr sz="2111" kern="1200">
          <a:solidFill>
            <a:schemeClr val="tx1"/>
          </a:solidFill>
          <a:latin typeface="+mn-lt"/>
          <a:ea typeface="+mn-ea"/>
          <a:cs typeface="+mn-cs"/>
        </a:defRPr>
      </a:lvl1pPr>
      <a:lvl2pPr marL="528219" algn="l" defTabSz="1056439" rtl="0" eaLnBrk="1" latinLnBrk="0" hangingPunct="1">
        <a:defRPr sz="2111" kern="1200">
          <a:solidFill>
            <a:schemeClr val="tx1"/>
          </a:solidFill>
          <a:latin typeface="+mn-lt"/>
          <a:ea typeface="+mn-ea"/>
          <a:cs typeface="+mn-cs"/>
        </a:defRPr>
      </a:lvl2pPr>
      <a:lvl3pPr marL="1056439" algn="l" defTabSz="1056439" rtl="0" eaLnBrk="1" latinLnBrk="0" hangingPunct="1">
        <a:defRPr sz="2111" kern="1200">
          <a:solidFill>
            <a:schemeClr val="tx1"/>
          </a:solidFill>
          <a:latin typeface="+mn-lt"/>
          <a:ea typeface="+mn-ea"/>
          <a:cs typeface="+mn-cs"/>
        </a:defRPr>
      </a:lvl3pPr>
      <a:lvl4pPr marL="1584659" algn="l" defTabSz="1056439" rtl="0" eaLnBrk="1" latinLnBrk="0" hangingPunct="1">
        <a:defRPr sz="2111" kern="1200">
          <a:solidFill>
            <a:schemeClr val="tx1"/>
          </a:solidFill>
          <a:latin typeface="+mn-lt"/>
          <a:ea typeface="+mn-ea"/>
          <a:cs typeface="+mn-cs"/>
        </a:defRPr>
      </a:lvl4pPr>
      <a:lvl5pPr marL="2112878" algn="l" defTabSz="1056439" rtl="0" eaLnBrk="1" latinLnBrk="0" hangingPunct="1">
        <a:defRPr sz="2111" kern="1200">
          <a:solidFill>
            <a:schemeClr val="tx1"/>
          </a:solidFill>
          <a:latin typeface="+mn-lt"/>
          <a:ea typeface="+mn-ea"/>
          <a:cs typeface="+mn-cs"/>
        </a:defRPr>
      </a:lvl5pPr>
      <a:lvl6pPr marL="2641098" algn="l" defTabSz="1056439" rtl="0" eaLnBrk="1" latinLnBrk="0" hangingPunct="1">
        <a:defRPr sz="2111" kern="1200">
          <a:solidFill>
            <a:schemeClr val="tx1"/>
          </a:solidFill>
          <a:latin typeface="+mn-lt"/>
          <a:ea typeface="+mn-ea"/>
          <a:cs typeface="+mn-cs"/>
        </a:defRPr>
      </a:lvl6pPr>
      <a:lvl7pPr marL="3169317" algn="l" defTabSz="1056439" rtl="0" eaLnBrk="1" latinLnBrk="0" hangingPunct="1">
        <a:defRPr sz="2111" kern="1200">
          <a:solidFill>
            <a:schemeClr val="tx1"/>
          </a:solidFill>
          <a:latin typeface="+mn-lt"/>
          <a:ea typeface="+mn-ea"/>
          <a:cs typeface="+mn-cs"/>
        </a:defRPr>
      </a:lvl7pPr>
      <a:lvl8pPr marL="3697538" algn="l" defTabSz="1056439" rtl="0" eaLnBrk="1" latinLnBrk="0" hangingPunct="1">
        <a:defRPr sz="2111" kern="1200">
          <a:solidFill>
            <a:schemeClr val="tx1"/>
          </a:solidFill>
          <a:latin typeface="+mn-lt"/>
          <a:ea typeface="+mn-ea"/>
          <a:cs typeface="+mn-cs"/>
        </a:defRPr>
      </a:lvl8pPr>
      <a:lvl9pPr marL="4225757" algn="l" defTabSz="1056439" rtl="0" eaLnBrk="1" latinLnBrk="0" hangingPunct="1">
        <a:defRPr sz="211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slide" Target="slide29.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3.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3.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scihub.copernicus.eu/dhus/#/home" TargetMode="External"/><Relationship Id="rId2" Type="http://schemas.openxmlformats.org/officeDocument/2006/relationships/hyperlink" Target="https://github.com/AlexeyAB/darknet" TargetMode="External"/><Relationship Id="rId1" Type="http://schemas.openxmlformats.org/officeDocument/2006/relationships/slideLayout" Target="../slideLayouts/slideLayout3.xml"/><Relationship Id="rId5" Type="http://schemas.openxmlformats.org/officeDocument/2006/relationships/image" Target="../media/image7.jpeg"/><Relationship Id="rId4" Type="http://schemas.openxmlformats.org/officeDocument/2006/relationships/image" Target="../media/image6.jpeg"/></Relationships>
</file>

<file path=ppt/slides/_rels/slide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hyperlink" Target="https://mxnet.apache.org/" TargetMode="External"/><Relationship Id="rId1" Type="http://schemas.openxmlformats.org/officeDocument/2006/relationships/slideLayout" Target="../slideLayouts/slideLayout3.xml"/><Relationship Id="rId4" Type="http://schemas.openxmlformats.org/officeDocument/2006/relationships/image" Target="../media/image11.jpeg"/></Relationships>
</file>

<file path=ppt/slides/_rels/slide2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0.jp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lahdeaho/NextEraHackathon" TargetMode="External"/><Relationship Id="rId2" Type="http://schemas.openxmlformats.org/officeDocument/2006/relationships/hyperlink" Target="https://youtu.be/MByaYX1V6Nc" TargetMode="Externa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hyperlink" Target="http://powerlines.westeurope.cloudapp.azure.com:5555/"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hyperlink" Target="https://en.wikipedia.org/wiki/Normalized_difference_vegetation_index"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1BE53-D255-0740-915C-7272248E6C7B}"/>
              </a:ext>
            </a:extLst>
          </p:cNvPr>
          <p:cNvSpPr>
            <a:spLocks noGrp="1"/>
          </p:cNvSpPr>
          <p:nvPr>
            <p:ph type="ctrTitle"/>
          </p:nvPr>
        </p:nvSpPr>
        <p:spPr>
          <a:xfrm>
            <a:off x="4765928" y="1201316"/>
            <a:ext cx="4966695" cy="620609"/>
          </a:xfrm>
        </p:spPr>
        <p:txBody>
          <a:bodyPr>
            <a:normAutofit/>
          </a:bodyPr>
          <a:lstStyle/>
          <a:p>
            <a:r>
              <a:rPr lang="fi-FI" dirty="0">
                <a:solidFill>
                  <a:schemeClr val="bg1"/>
                </a:solidFill>
              </a:rPr>
              <a:t>NextEra</a:t>
            </a:r>
            <a:endParaRPr lang="en-GB" dirty="0">
              <a:solidFill>
                <a:schemeClr val="bg1"/>
              </a:solidFill>
            </a:endParaRPr>
          </a:p>
        </p:txBody>
      </p:sp>
      <p:sp>
        <p:nvSpPr>
          <p:cNvPr id="3" name="Text Placeholder 2">
            <a:extLst>
              <a:ext uri="{FF2B5EF4-FFF2-40B4-BE49-F238E27FC236}">
                <a16:creationId xmlns:a16="http://schemas.microsoft.com/office/drawing/2014/main" id="{08D540BB-CD8B-5641-BE32-ACECED35C8AF}"/>
              </a:ext>
            </a:extLst>
          </p:cNvPr>
          <p:cNvSpPr>
            <a:spLocks noGrp="1"/>
          </p:cNvSpPr>
          <p:nvPr>
            <p:ph type="body" sz="quarter" idx="11"/>
          </p:nvPr>
        </p:nvSpPr>
        <p:spPr>
          <a:xfrm>
            <a:off x="4765928" y="1705044"/>
            <a:ext cx="2905835" cy="472539"/>
          </a:xfrm>
        </p:spPr>
        <p:txBody>
          <a:bodyPr>
            <a:normAutofit/>
          </a:bodyPr>
          <a:lstStyle/>
          <a:p>
            <a:r>
              <a:rPr lang="fi-FI" sz="1400" dirty="0"/>
              <a:t>Team Invenco </a:t>
            </a:r>
          </a:p>
          <a:p>
            <a:r>
              <a:rPr lang="fi-FI" sz="1400" dirty="0"/>
              <a:t>10/2019</a:t>
            </a:r>
            <a:endParaRPr lang="fi-FI" sz="1400" dirty="0">
              <a:solidFill>
                <a:schemeClr val="bg1"/>
              </a:solidFill>
            </a:endParaRPr>
          </a:p>
          <a:p>
            <a:endParaRPr lang="fi-FI" sz="1400" dirty="0">
              <a:solidFill>
                <a:schemeClr val="bg1"/>
              </a:solidFill>
            </a:endParaRPr>
          </a:p>
        </p:txBody>
      </p:sp>
    </p:spTree>
    <p:extLst>
      <p:ext uri="{BB962C8B-B14F-4D97-AF65-F5344CB8AC3E}">
        <p14:creationId xmlns:p14="http://schemas.microsoft.com/office/powerpoint/2010/main" val="17333755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a:extLst>
              <a:ext uri="{FF2B5EF4-FFF2-40B4-BE49-F238E27FC236}">
                <a16:creationId xmlns:a16="http://schemas.microsoft.com/office/drawing/2014/main" id="{22746B6E-D0AA-40F9-85DA-7E4813308915}"/>
              </a:ext>
            </a:extLst>
          </p:cNvPr>
          <p:cNvSpPr/>
          <p:nvPr/>
        </p:nvSpPr>
        <p:spPr>
          <a:xfrm>
            <a:off x="1975656" y="869058"/>
            <a:ext cx="2608657" cy="4845942"/>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60" name="Rectangle 59">
            <a:extLst>
              <a:ext uri="{FF2B5EF4-FFF2-40B4-BE49-F238E27FC236}">
                <a16:creationId xmlns:a16="http://schemas.microsoft.com/office/drawing/2014/main" id="{1DCEC15A-9210-4F97-A539-296B3FEBEF8B}"/>
              </a:ext>
            </a:extLst>
          </p:cNvPr>
          <p:cNvSpPr/>
          <p:nvPr/>
        </p:nvSpPr>
        <p:spPr>
          <a:xfrm>
            <a:off x="63765" y="869059"/>
            <a:ext cx="1911891" cy="84912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I"/>
          </a:p>
        </p:txBody>
      </p:sp>
      <p:sp>
        <p:nvSpPr>
          <p:cNvPr id="2" name="Title 1">
            <a:extLst>
              <a:ext uri="{FF2B5EF4-FFF2-40B4-BE49-F238E27FC236}">
                <a16:creationId xmlns:a16="http://schemas.microsoft.com/office/drawing/2014/main" id="{8A6F74FC-FA33-48C9-9DCC-EE3971321722}"/>
              </a:ext>
            </a:extLst>
          </p:cNvPr>
          <p:cNvSpPr>
            <a:spLocks noGrp="1"/>
          </p:cNvSpPr>
          <p:nvPr>
            <p:ph type="title"/>
          </p:nvPr>
        </p:nvSpPr>
        <p:spPr>
          <a:xfrm>
            <a:off x="439484" y="121196"/>
            <a:ext cx="8080899" cy="952500"/>
          </a:xfrm>
        </p:spPr>
        <p:txBody>
          <a:bodyPr/>
          <a:lstStyle/>
          <a:p>
            <a:r>
              <a:rPr lang="fi-FI" dirty="0"/>
              <a:t>ADP: Get DEM from Imagery</a:t>
            </a:r>
            <a:endParaRPr lang="en-US" dirty="0"/>
          </a:p>
        </p:txBody>
      </p:sp>
      <p:graphicFrame>
        <p:nvGraphicFramePr>
          <p:cNvPr id="14" name="Content Placeholder 13">
            <a:extLst>
              <a:ext uri="{FF2B5EF4-FFF2-40B4-BE49-F238E27FC236}">
                <a16:creationId xmlns:a16="http://schemas.microsoft.com/office/drawing/2014/main" id="{2130313B-90EC-4C00-B150-AEDC217D48F0}"/>
              </a:ext>
            </a:extLst>
          </p:cNvPr>
          <p:cNvGraphicFramePr>
            <a:graphicFrameLocks noGrp="1"/>
          </p:cNvGraphicFramePr>
          <p:nvPr>
            <p:ph idx="1"/>
          </p:nvPr>
        </p:nvGraphicFramePr>
        <p:xfrm>
          <a:off x="130132" y="1073696"/>
          <a:ext cx="1758023" cy="39440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36" name="Group 35">
            <a:extLst>
              <a:ext uri="{FF2B5EF4-FFF2-40B4-BE49-F238E27FC236}">
                <a16:creationId xmlns:a16="http://schemas.microsoft.com/office/drawing/2014/main" id="{0AE7F104-84BC-4F89-8116-56F424C012B4}"/>
              </a:ext>
            </a:extLst>
          </p:cNvPr>
          <p:cNvGrpSpPr/>
          <p:nvPr/>
        </p:nvGrpSpPr>
        <p:grpSpPr>
          <a:xfrm>
            <a:off x="2207334" y="1073696"/>
            <a:ext cx="2272112" cy="4512355"/>
            <a:chOff x="1403193" y="654421"/>
            <a:chExt cx="2272112" cy="4512355"/>
          </a:xfrm>
        </p:grpSpPr>
        <p:sp>
          <p:nvSpPr>
            <p:cNvPr id="37" name="Freeform: Shape 36">
              <a:extLst>
                <a:ext uri="{FF2B5EF4-FFF2-40B4-BE49-F238E27FC236}">
                  <a16:creationId xmlns:a16="http://schemas.microsoft.com/office/drawing/2014/main" id="{1DEA6D0D-ADC1-4BBE-AAEF-66C01001D120}"/>
                </a:ext>
              </a:extLst>
            </p:cNvPr>
            <p:cNvSpPr/>
            <p:nvPr/>
          </p:nvSpPr>
          <p:spPr>
            <a:xfrm>
              <a:off x="2578753" y="1690044"/>
              <a:ext cx="1096552" cy="369865"/>
            </a:xfrm>
            <a:custGeom>
              <a:avLst/>
              <a:gdLst>
                <a:gd name="connsiteX0" fmla="*/ 0 w 1096552"/>
                <a:gd name="connsiteY0" fmla="*/ 36987 h 369865"/>
                <a:gd name="connsiteX1" fmla="*/ 36987 w 1096552"/>
                <a:gd name="connsiteY1" fmla="*/ 0 h 369865"/>
                <a:gd name="connsiteX2" fmla="*/ 1059566 w 1096552"/>
                <a:gd name="connsiteY2" fmla="*/ 0 h 369865"/>
                <a:gd name="connsiteX3" fmla="*/ 1096553 w 1096552"/>
                <a:gd name="connsiteY3" fmla="*/ 36987 h 369865"/>
                <a:gd name="connsiteX4" fmla="*/ 1096552 w 1096552"/>
                <a:gd name="connsiteY4" fmla="*/ 332879 h 369865"/>
                <a:gd name="connsiteX5" fmla="*/ 1059565 w 1096552"/>
                <a:gd name="connsiteY5" fmla="*/ 369866 h 369865"/>
                <a:gd name="connsiteX6" fmla="*/ 36987 w 1096552"/>
                <a:gd name="connsiteY6" fmla="*/ 369865 h 369865"/>
                <a:gd name="connsiteX7" fmla="*/ 0 w 1096552"/>
                <a:gd name="connsiteY7" fmla="*/ 332878 h 369865"/>
                <a:gd name="connsiteX8" fmla="*/ 0 w 1096552"/>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6552" h="369865">
                  <a:moveTo>
                    <a:pt x="0" y="36987"/>
                  </a:moveTo>
                  <a:cubicBezTo>
                    <a:pt x="0" y="16560"/>
                    <a:pt x="16560" y="0"/>
                    <a:pt x="36987" y="0"/>
                  </a:cubicBezTo>
                  <a:lnTo>
                    <a:pt x="1059566" y="0"/>
                  </a:lnTo>
                  <a:cubicBezTo>
                    <a:pt x="1079993" y="0"/>
                    <a:pt x="1096553" y="16560"/>
                    <a:pt x="1096553" y="36987"/>
                  </a:cubicBezTo>
                  <a:cubicBezTo>
                    <a:pt x="1096553" y="135618"/>
                    <a:pt x="1096552" y="234248"/>
                    <a:pt x="1096552" y="332879"/>
                  </a:cubicBezTo>
                  <a:cubicBezTo>
                    <a:pt x="1096552" y="353306"/>
                    <a:pt x="1079992" y="369866"/>
                    <a:pt x="1059565"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err="1">
                  <a:solidFill>
                    <a:schemeClr val="tx1"/>
                  </a:solidFill>
                </a:rPr>
                <a:t>Appy</a:t>
              </a:r>
              <a:r>
                <a:rPr lang="en-US" sz="1000" kern="1200" dirty="0">
                  <a:solidFill>
                    <a:schemeClr val="tx1"/>
                  </a:solidFill>
                </a:rPr>
                <a:t>-Orbit-File 2</a:t>
              </a:r>
              <a:endParaRPr lang="en-FI" sz="1000" kern="1200" dirty="0">
                <a:solidFill>
                  <a:schemeClr val="tx1"/>
                </a:solidFill>
              </a:endParaRPr>
            </a:p>
          </p:txBody>
        </p:sp>
        <p:sp>
          <p:nvSpPr>
            <p:cNvPr id="38" name="Freeform: Shape 37">
              <a:extLst>
                <a:ext uri="{FF2B5EF4-FFF2-40B4-BE49-F238E27FC236}">
                  <a16:creationId xmlns:a16="http://schemas.microsoft.com/office/drawing/2014/main" id="{3165A9C6-1ED6-4E43-9D23-AA2E058B3E0E}"/>
                </a:ext>
              </a:extLst>
            </p:cNvPr>
            <p:cNvSpPr/>
            <p:nvPr/>
          </p:nvSpPr>
          <p:spPr>
            <a:xfrm>
              <a:off x="3081310" y="1024287"/>
              <a:ext cx="91440" cy="147946"/>
            </a:xfrm>
            <a:custGeom>
              <a:avLst/>
              <a:gdLst/>
              <a:ahLst/>
              <a:cxnLst/>
              <a:rect l="0" t="0" r="0" b="0"/>
              <a:pathLst>
                <a:path>
                  <a:moveTo>
                    <a:pt x="45720" y="0"/>
                  </a:moveTo>
                  <a:lnTo>
                    <a:pt x="45720" y="147946"/>
                  </a:lnTo>
                </a:path>
              </a:pathLst>
            </a:custGeom>
            <a:noFill/>
          </p:spPr>
          <p:style>
            <a:lnRef idx="2">
              <a:schemeClr val="accent3">
                <a:shade val="80000"/>
                <a:hueOff val="0"/>
                <a:satOff val="0"/>
                <a:lumOff val="0"/>
                <a:alphaOff val="0"/>
              </a:schemeClr>
            </a:lnRef>
            <a:fillRef idx="0">
              <a:scrgbClr r="0" g="0" b="0"/>
            </a:fillRef>
            <a:effectRef idx="0">
              <a:schemeClr val="accent3">
                <a:hueOff val="0"/>
                <a:satOff val="0"/>
                <a:lumOff val="0"/>
                <a:alphaOff val="0"/>
              </a:schemeClr>
            </a:effectRef>
            <a:fontRef idx="minor">
              <a:schemeClr val="tx1">
                <a:hueOff val="0"/>
                <a:satOff val="0"/>
                <a:lumOff val="0"/>
                <a:alphaOff val="0"/>
              </a:schemeClr>
            </a:fontRef>
          </p:style>
        </p:sp>
        <p:sp>
          <p:nvSpPr>
            <p:cNvPr id="39" name="Freeform: Shape 38">
              <a:extLst>
                <a:ext uri="{FF2B5EF4-FFF2-40B4-BE49-F238E27FC236}">
                  <a16:creationId xmlns:a16="http://schemas.microsoft.com/office/drawing/2014/main" id="{E2040BF6-6777-4185-A5E1-67464CFBFC16}"/>
                </a:ext>
              </a:extLst>
            </p:cNvPr>
            <p:cNvSpPr/>
            <p:nvPr/>
          </p:nvSpPr>
          <p:spPr>
            <a:xfrm>
              <a:off x="2578753" y="1172234"/>
              <a:ext cx="1096552" cy="369865"/>
            </a:xfrm>
            <a:custGeom>
              <a:avLst/>
              <a:gdLst>
                <a:gd name="connsiteX0" fmla="*/ 0 w 1096552"/>
                <a:gd name="connsiteY0" fmla="*/ 36987 h 369865"/>
                <a:gd name="connsiteX1" fmla="*/ 36987 w 1096552"/>
                <a:gd name="connsiteY1" fmla="*/ 0 h 369865"/>
                <a:gd name="connsiteX2" fmla="*/ 1059566 w 1096552"/>
                <a:gd name="connsiteY2" fmla="*/ 0 h 369865"/>
                <a:gd name="connsiteX3" fmla="*/ 1096553 w 1096552"/>
                <a:gd name="connsiteY3" fmla="*/ 36987 h 369865"/>
                <a:gd name="connsiteX4" fmla="*/ 1096552 w 1096552"/>
                <a:gd name="connsiteY4" fmla="*/ 332879 h 369865"/>
                <a:gd name="connsiteX5" fmla="*/ 1059565 w 1096552"/>
                <a:gd name="connsiteY5" fmla="*/ 369866 h 369865"/>
                <a:gd name="connsiteX6" fmla="*/ 36987 w 1096552"/>
                <a:gd name="connsiteY6" fmla="*/ 369865 h 369865"/>
                <a:gd name="connsiteX7" fmla="*/ 0 w 1096552"/>
                <a:gd name="connsiteY7" fmla="*/ 332878 h 369865"/>
                <a:gd name="connsiteX8" fmla="*/ 0 w 1096552"/>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6552" h="369865">
                  <a:moveTo>
                    <a:pt x="0" y="36987"/>
                  </a:moveTo>
                  <a:cubicBezTo>
                    <a:pt x="0" y="16560"/>
                    <a:pt x="16560" y="0"/>
                    <a:pt x="36987" y="0"/>
                  </a:cubicBezTo>
                  <a:lnTo>
                    <a:pt x="1059566" y="0"/>
                  </a:lnTo>
                  <a:cubicBezTo>
                    <a:pt x="1079993" y="0"/>
                    <a:pt x="1096553" y="16560"/>
                    <a:pt x="1096553" y="36987"/>
                  </a:cubicBezTo>
                  <a:cubicBezTo>
                    <a:pt x="1096553" y="135618"/>
                    <a:pt x="1096552" y="234248"/>
                    <a:pt x="1096552" y="332879"/>
                  </a:cubicBezTo>
                  <a:cubicBezTo>
                    <a:pt x="1096552" y="353306"/>
                    <a:pt x="1079992" y="369866"/>
                    <a:pt x="1059565"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TOPSAR-Split 2</a:t>
              </a:r>
              <a:endParaRPr lang="en-FI" sz="1000" kern="1200" dirty="0">
                <a:solidFill>
                  <a:schemeClr val="tx1"/>
                </a:solidFill>
              </a:endParaRPr>
            </a:p>
          </p:txBody>
        </p:sp>
        <p:sp>
          <p:nvSpPr>
            <p:cNvPr id="40" name="Freeform: Shape 39">
              <a:extLst>
                <a:ext uri="{FF2B5EF4-FFF2-40B4-BE49-F238E27FC236}">
                  <a16:creationId xmlns:a16="http://schemas.microsoft.com/office/drawing/2014/main" id="{07D29341-EB42-43AE-9DA5-630823DA3F88}"/>
                </a:ext>
              </a:extLst>
            </p:cNvPr>
            <p:cNvSpPr/>
            <p:nvPr/>
          </p:nvSpPr>
          <p:spPr>
            <a:xfrm>
              <a:off x="3081310" y="1542099"/>
              <a:ext cx="91440" cy="147946"/>
            </a:xfrm>
            <a:custGeom>
              <a:avLst/>
              <a:gdLst/>
              <a:ahLst/>
              <a:cxnLst/>
              <a:rect l="0" t="0" r="0" b="0"/>
              <a:pathLst>
                <a:path>
                  <a:moveTo>
                    <a:pt x="45720" y="0"/>
                  </a:moveTo>
                  <a:lnTo>
                    <a:pt x="45720" y="147946"/>
                  </a:lnTo>
                </a:path>
              </a:pathLst>
            </a:custGeom>
            <a:noFill/>
          </p:spPr>
          <p:style>
            <a:lnRef idx="2">
              <a:schemeClr val="accent3">
                <a:shade val="80000"/>
                <a:hueOff val="0"/>
                <a:satOff val="0"/>
                <a:lumOff val="0"/>
                <a:alphaOff val="0"/>
              </a:schemeClr>
            </a:lnRef>
            <a:fillRef idx="0">
              <a:scrgbClr r="0" g="0" b="0"/>
            </a:fillRef>
            <a:effectRef idx="0">
              <a:schemeClr val="accent3">
                <a:hueOff val="0"/>
                <a:satOff val="0"/>
                <a:lumOff val="0"/>
                <a:alphaOff val="0"/>
              </a:schemeClr>
            </a:effectRef>
            <a:fontRef idx="minor">
              <a:schemeClr val="tx1">
                <a:hueOff val="0"/>
                <a:satOff val="0"/>
                <a:lumOff val="0"/>
                <a:alphaOff val="0"/>
              </a:schemeClr>
            </a:fontRef>
          </p:style>
        </p:sp>
        <p:sp>
          <p:nvSpPr>
            <p:cNvPr id="41" name="Freeform: Shape 40">
              <a:extLst>
                <a:ext uri="{FF2B5EF4-FFF2-40B4-BE49-F238E27FC236}">
                  <a16:creationId xmlns:a16="http://schemas.microsoft.com/office/drawing/2014/main" id="{DDD92D31-F806-4154-910E-C2FF1372F45E}"/>
                </a:ext>
              </a:extLst>
            </p:cNvPr>
            <p:cNvSpPr/>
            <p:nvPr/>
          </p:nvSpPr>
          <p:spPr>
            <a:xfrm>
              <a:off x="2849630" y="654421"/>
              <a:ext cx="554798" cy="369865"/>
            </a:xfrm>
            <a:custGeom>
              <a:avLst/>
              <a:gdLst>
                <a:gd name="connsiteX0" fmla="*/ 0 w 554798"/>
                <a:gd name="connsiteY0" fmla="*/ 36987 h 369865"/>
                <a:gd name="connsiteX1" fmla="*/ 36987 w 554798"/>
                <a:gd name="connsiteY1" fmla="*/ 0 h 369865"/>
                <a:gd name="connsiteX2" fmla="*/ 517812 w 554798"/>
                <a:gd name="connsiteY2" fmla="*/ 0 h 369865"/>
                <a:gd name="connsiteX3" fmla="*/ 554799 w 554798"/>
                <a:gd name="connsiteY3" fmla="*/ 36987 h 369865"/>
                <a:gd name="connsiteX4" fmla="*/ 554798 w 554798"/>
                <a:gd name="connsiteY4" fmla="*/ 332879 h 369865"/>
                <a:gd name="connsiteX5" fmla="*/ 517811 w 554798"/>
                <a:gd name="connsiteY5" fmla="*/ 369866 h 369865"/>
                <a:gd name="connsiteX6" fmla="*/ 36987 w 554798"/>
                <a:gd name="connsiteY6" fmla="*/ 369865 h 369865"/>
                <a:gd name="connsiteX7" fmla="*/ 0 w 554798"/>
                <a:gd name="connsiteY7" fmla="*/ 332878 h 369865"/>
                <a:gd name="connsiteX8" fmla="*/ 0 w 554798"/>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4798" h="369865">
                  <a:moveTo>
                    <a:pt x="0" y="36987"/>
                  </a:moveTo>
                  <a:cubicBezTo>
                    <a:pt x="0" y="16560"/>
                    <a:pt x="16560" y="0"/>
                    <a:pt x="36987" y="0"/>
                  </a:cubicBezTo>
                  <a:lnTo>
                    <a:pt x="517812" y="0"/>
                  </a:lnTo>
                  <a:cubicBezTo>
                    <a:pt x="538239" y="0"/>
                    <a:pt x="554799" y="16560"/>
                    <a:pt x="554799" y="36987"/>
                  </a:cubicBezTo>
                  <a:cubicBezTo>
                    <a:pt x="554799" y="135618"/>
                    <a:pt x="554798" y="234248"/>
                    <a:pt x="554798" y="332879"/>
                  </a:cubicBezTo>
                  <a:cubicBezTo>
                    <a:pt x="554798" y="353306"/>
                    <a:pt x="538238" y="369866"/>
                    <a:pt x="517811"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Read 2</a:t>
              </a:r>
              <a:endParaRPr lang="en-FI" sz="1000" kern="1200" dirty="0">
                <a:solidFill>
                  <a:schemeClr val="tx1"/>
                </a:solidFill>
              </a:endParaRPr>
            </a:p>
          </p:txBody>
        </p:sp>
        <p:sp>
          <p:nvSpPr>
            <p:cNvPr id="42" name="Freeform: Shape 41">
              <a:extLst>
                <a:ext uri="{FF2B5EF4-FFF2-40B4-BE49-F238E27FC236}">
                  <a16:creationId xmlns:a16="http://schemas.microsoft.com/office/drawing/2014/main" id="{A5888853-AE5C-4795-AA6F-3A4339DF48EB}"/>
                </a:ext>
              </a:extLst>
            </p:cNvPr>
            <p:cNvSpPr/>
            <p:nvPr/>
          </p:nvSpPr>
          <p:spPr>
            <a:xfrm>
              <a:off x="1405198" y="1690043"/>
              <a:ext cx="1022737" cy="369865"/>
            </a:xfrm>
            <a:custGeom>
              <a:avLst/>
              <a:gdLst>
                <a:gd name="connsiteX0" fmla="*/ 0 w 1022737"/>
                <a:gd name="connsiteY0" fmla="*/ 36987 h 369865"/>
                <a:gd name="connsiteX1" fmla="*/ 36987 w 1022737"/>
                <a:gd name="connsiteY1" fmla="*/ 0 h 369865"/>
                <a:gd name="connsiteX2" fmla="*/ 985751 w 1022737"/>
                <a:gd name="connsiteY2" fmla="*/ 0 h 369865"/>
                <a:gd name="connsiteX3" fmla="*/ 1022738 w 1022737"/>
                <a:gd name="connsiteY3" fmla="*/ 36987 h 369865"/>
                <a:gd name="connsiteX4" fmla="*/ 1022737 w 1022737"/>
                <a:gd name="connsiteY4" fmla="*/ 332879 h 369865"/>
                <a:gd name="connsiteX5" fmla="*/ 985750 w 1022737"/>
                <a:gd name="connsiteY5" fmla="*/ 369866 h 369865"/>
                <a:gd name="connsiteX6" fmla="*/ 36987 w 1022737"/>
                <a:gd name="connsiteY6" fmla="*/ 369865 h 369865"/>
                <a:gd name="connsiteX7" fmla="*/ 0 w 1022737"/>
                <a:gd name="connsiteY7" fmla="*/ 332878 h 369865"/>
                <a:gd name="connsiteX8" fmla="*/ 0 w 1022737"/>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2737" h="369865">
                  <a:moveTo>
                    <a:pt x="0" y="36987"/>
                  </a:moveTo>
                  <a:cubicBezTo>
                    <a:pt x="0" y="16560"/>
                    <a:pt x="16560" y="0"/>
                    <a:pt x="36987" y="0"/>
                  </a:cubicBezTo>
                  <a:lnTo>
                    <a:pt x="985751" y="0"/>
                  </a:lnTo>
                  <a:cubicBezTo>
                    <a:pt x="1006178" y="0"/>
                    <a:pt x="1022738" y="16560"/>
                    <a:pt x="1022738" y="36987"/>
                  </a:cubicBezTo>
                  <a:cubicBezTo>
                    <a:pt x="1022738" y="135618"/>
                    <a:pt x="1022737" y="234248"/>
                    <a:pt x="1022737" y="332879"/>
                  </a:cubicBezTo>
                  <a:cubicBezTo>
                    <a:pt x="1022737" y="353306"/>
                    <a:pt x="1006177" y="369866"/>
                    <a:pt x="985750"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Apply-Orbit-File</a:t>
              </a:r>
              <a:endParaRPr lang="en-FI" sz="1000" kern="1200" dirty="0">
                <a:solidFill>
                  <a:schemeClr val="tx1"/>
                </a:solidFill>
              </a:endParaRPr>
            </a:p>
          </p:txBody>
        </p:sp>
        <p:sp>
          <p:nvSpPr>
            <p:cNvPr id="43" name="Freeform: Shape 42">
              <a:extLst>
                <a:ext uri="{FF2B5EF4-FFF2-40B4-BE49-F238E27FC236}">
                  <a16:creationId xmlns:a16="http://schemas.microsoft.com/office/drawing/2014/main" id="{98AED457-263E-438D-93F2-231E7940642B}"/>
                </a:ext>
              </a:extLst>
            </p:cNvPr>
            <p:cNvSpPr/>
            <p:nvPr/>
          </p:nvSpPr>
          <p:spPr>
            <a:xfrm>
              <a:off x="1870847" y="1024286"/>
              <a:ext cx="91440" cy="147946"/>
            </a:xfrm>
            <a:custGeom>
              <a:avLst/>
              <a:gdLst/>
              <a:ahLst/>
              <a:cxnLst/>
              <a:rect l="0" t="0" r="0" b="0"/>
              <a:pathLst>
                <a:path>
                  <a:moveTo>
                    <a:pt x="45720" y="0"/>
                  </a:moveTo>
                  <a:lnTo>
                    <a:pt x="45720" y="147946"/>
                  </a:lnTo>
                </a:path>
              </a:pathLst>
            </a:custGeom>
            <a:noFill/>
          </p:spPr>
          <p:style>
            <a:lnRef idx="2">
              <a:schemeClr val="accent3">
                <a:shade val="80000"/>
                <a:hueOff val="0"/>
                <a:satOff val="0"/>
                <a:lumOff val="0"/>
                <a:alphaOff val="0"/>
              </a:schemeClr>
            </a:lnRef>
            <a:fillRef idx="0">
              <a:scrgbClr r="0" g="0" b="0"/>
            </a:fillRef>
            <a:effectRef idx="0">
              <a:schemeClr val="accent3">
                <a:hueOff val="0"/>
                <a:satOff val="0"/>
                <a:lumOff val="0"/>
                <a:alphaOff val="0"/>
              </a:schemeClr>
            </a:effectRef>
            <a:fontRef idx="minor">
              <a:schemeClr val="tx1">
                <a:hueOff val="0"/>
                <a:satOff val="0"/>
                <a:lumOff val="0"/>
                <a:alphaOff val="0"/>
              </a:schemeClr>
            </a:fontRef>
          </p:style>
        </p:sp>
        <p:sp>
          <p:nvSpPr>
            <p:cNvPr id="44" name="Freeform: Shape 43">
              <a:extLst>
                <a:ext uri="{FF2B5EF4-FFF2-40B4-BE49-F238E27FC236}">
                  <a16:creationId xmlns:a16="http://schemas.microsoft.com/office/drawing/2014/main" id="{CE1A2EF7-CA79-4C46-B31D-A687E65D364A}"/>
                </a:ext>
              </a:extLst>
            </p:cNvPr>
            <p:cNvSpPr/>
            <p:nvPr/>
          </p:nvSpPr>
          <p:spPr>
            <a:xfrm>
              <a:off x="1403193" y="1172233"/>
              <a:ext cx="1026748" cy="369865"/>
            </a:xfrm>
            <a:custGeom>
              <a:avLst/>
              <a:gdLst>
                <a:gd name="connsiteX0" fmla="*/ 0 w 1026748"/>
                <a:gd name="connsiteY0" fmla="*/ 36987 h 369865"/>
                <a:gd name="connsiteX1" fmla="*/ 36987 w 1026748"/>
                <a:gd name="connsiteY1" fmla="*/ 0 h 369865"/>
                <a:gd name="connsiteX2" fmla="*/ 989762 w 1026748"/>
                <a:gd name="connsiteY2" fmla="*/ 0 h 369865"/>
                <a:gd name="connsiteX3" fmla="*/ 1026749 w 1026748"/>
                <a:gd name="connsiteY3" fmla="*/ 36987 h 369865"/>
                <a:gd name="connsiteX4" fmla="*/ 1026748 w 1026748"/>
                <a:gd name="connsiteY4" fmla="*/ 332879 h 369865"/>
                <a:gd name="connsiteX5" fmla="*/ 989761 w 1026748"/>
                <a:gd name="connsiteY5" fmla="*/ 369866 h 369865"/>
                <a:gd name="connsiteX6" fmla="*/ 36987 w 1026748"/>
                <a:gd name="connsiteY6" fmla="*/ 369865 h 369865"/>
                <a:gd name="connsiteX7" fmla="*/ 0 w 1026748"/>
                <a:gd name="connsiteY7" fmla="*/ 332878 h 369865"/>
                <a:gd name="connsiteX8" fmla="*/ 0 w 1026748"/>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6748" h="369865">
                  <a:moveTo>
                    <a:pt x="0" y="36987"/>
                  </a:moveTo>
                  <a:cubicBezTo>
                    <a:pt x="0" y="16560"/>
                    <a:pt x="16560" y="0"/>
                    <a:pt x="36987" y="0"/>
                  </a:cubicBezTo>
                  <a:lnTo>
                    <a:pt x="989762" y="0"/>
                  </a:lnTo>
                  <a:cubicBezTo>
                    <a:pt x="1010189" y="0"/>
                    <a:pt x="1026749" y="16560"/>
                    <a:pt x="1026749" y="36987"/>
                  </a:cubicBezTo>
                  <a:cubicBezTo>
                    <a:pt x="1026749" y="135618"/>
                    <a:pt x="1026748" y="234248"/>
                    <a:pt x="1026748" y="332879"/>
                  </a:cubicBezTo>
                  <a:cubicBezTo>
                    <a:pt x="1026748" y="353306"/>
                    <a:pt x="1010188" y="369866"/>
                    <a:pt x="989761"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TOPSAR-Split</a:t>
              </a:r>
              <a:endParaRPr lang="en-FI" sz="1000" kern="1200" dirty="0">
                <a:solidFill>
                  <a:schemeClr val="tx1"/>
                </a:solidFill>
              </a:endParaRPr>
            </a:p>
          </p:txBody>
        </p:sp>
        <p:sp>
          <p:nvSpPr>
            <p:cNvPr id="45" name="Freeform: Shape 44">
              <a:extLst>
                <a:ext uri="{FF2B5EF4-FFF2-40B4-BE49-F238E27FC236}">
                  <a16:creationId xmlns:a16="http://schemas.microsoft.com/office/drawing/2014/main" id="{576F6A7E-4E8A-45EF-A5E4-E33B9F333C5D}"/>
                </a:ext>
              </a:extLst>
            </p:cNvPr>
            <p:cNvSpPr/>
            <p:nvPr/>
          </p:nvSpPr>
          <p:spPr>
            <a:xfrm>
              <a:off x="1870847" y="1542098"/>
              <a:ext cx="91440" cy="147946"/>
            </a:xfrm>
            <a:custGeom>
              <a:avLst/>
              <a:gdLst/>
              <a:ahLst/>
              <a:cxnLst/>
              <a:rect l="0" t="0" r="0" b="0"/>
              <a:pathLst>
                <a:path>
                  <a:moveTo>
                    <a:pt x="45720" y="0"/>
                  </a:moveTo>
                  <a:lnTo>
                    <a:pt x="45720" y="147946"/>
                  </a:lnTo>
                </a:path>
              </a:pathLst>
            </a:custGeom>
            <a:noFill/>
          </p:spPr>
          <p:style>
            <a:lnRef idx="2">
              <a:schemeClr val="accent3">
                <a:shade val="80000"/>
                <a:hueOff val="0"/>
                <a:satOff val="0"/>
                <a:lumOff val="0"/>
                <a:alphaOff val="0"/>
              </a:schemeClr>
            </a:lnRef>
            <a:fillRef idx="0">
              <a:scrgbClr r="0" g="0" b="0"/>
            </a:fillRef>
            <a:effectRef idx="0">
              <a:schemeClr val="accent3">
                <a:hueOff val="0"/>
                <a:satOff val="0"/>
                <a:lumOff val="0"/>
                <a:alphaOff val="0"/>
              </a:schemeClr>
            </a:effectRef>
            <a:fontRef idx="minor">
              <a:schemeClr val="tx1">
                <a:hueOff val="0"/>
                <a:satOff val="0"/>
                <a:lumOff val="0"/>
                <a:alphaOff val="0"/>
              </a:schemeClr>
            </a:fontRef>
          </p:style>
        </p:sp>
        <p:sp>
          <p:nvSpPr>
            <p:cNvPr id="46" name="Freeform: Shape 45">
              <a:extLst>
                <a:ext uri="{FF2B5EF4-FFF2-40B4-BE49-F238E27FC236}">
                  <a16:creationId xmlns:a16="http://schemas.microsoft.com/office/drawing/2014/main" id="{9C31D66A-4128-4B14-BB17-4EFFE7DE3177}"/>
                </a:ext>
              </a:extLst>
            </p:cNvPr>
            <p:cNvSpPr/>
            <p:nvPr/>
          </p:nvSpPr>
          <p:spPr>
            <a:xfrm>
              <a:off x="1550674" y="654421"/>
              <a:ext cx="731784" cy="369865"/>
            </a:xfrm>
            <a:custGeom>
              <a:avLst/>
              <a:gdLst>
                <a:gd name="connsiteX0" fmla="*/ 0 w 731784"/>
                <a:gd name="connsiteY0" fmla="*/ 36987 h 369865"/>
                <a:gd name="connsiteX1" fmla="*/ 36987 w 731784"/>
                <a:gd name="connsiteY1" fmla="*/ 0 h 369865"/>
                <a:gd name="connsiteX2" fmla="*/ 694798 w 731784"/>
                <a:gd name="connsiteY2" fmla="*/ 0 h 369865"/>
                <a:gd name="connsiteX3" fmla="*/ 731785 w 731784"/>
                <a:gd name="connsiteY3" fmla="*/ 36987 h 369865"/>
                <a:gd name="connsiteX4" fmla="*/ 731784 w 731784"/>
                <a:gd name="connsiteY4" fmla="*/ 332879 h 369865"/>
                <a:gd name="connsiteX5" fmla="*/ 694797 w 731784"/>
                <a:gd name="connsiteY5" fmla="*/ 369866 h 369865"/>
                <a:gd name="connsiteX6" fmla="*/ 36987 w 731784"/>
                <a:gd name="connsiteY6" fmla="*/ 369865 h 369865"/>
                <a:gd name="connsiteX7" fmla="*/ 0 w 731784"/>
                <a:gd name="connsiteY7" fmla="*/ 332878 h 369865"/>
                <a:gd name="connsiteX8" fmla="*/ 0 w 731784"/>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1784" h="369865">
                  <a:moveTo>
                    <a:pt x="0" y="36987"/>
                  </a:moveTo>
                  <a:cubicBezTo>
                    <a:pt x="0" y="16560"/>
                    <a:pt x="16560" y="0"/>
                    <a:pt x="36987" y="0"/>
                  </a:cubicBezTo>
                  <a:lnTo>
                    <a:pt x="694798" y="0"/>
                  </a:lnTo>
                  <a:cubicBezTo>
                    <a:pt x="715225" y="0"/>
                    <a:pt x="731785" y="16560"/>
                    <a:pt x="731785" y="36987"/>
                  </a:cubicBezTo>
                  <a:cubicBezTo>
                    <a:pt x="731785" y="135618"/>
                    <a:pt x="731784" y="234248"/>
                    <a:pt x="731784" y="332879"/>
                  </a:cubicBezTo>
                  <a:cubicBezTo>
                    <a:pt x="731784" y="353306"/>
                    <a:pt x="715224" y="369866"/>
                    <a:pt x="694797"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Read</a:t>
              </a:r>
              <a:endParaRPr lang="en-FI" sz="1000" kern="1200" dirty="0">
                <a:solidFill>
                  <a:schemeClr val="tx1"/>
                </a:solidFill>
              </a:endParaRPr>
            </a:p>
          </p:txBody>
        </p:sp>
        <p:sp>
          <p:nvSpPr>
            <p:cNvPr id="47" name="Freeform: Shape 46">
              <a:extLst>
                <a:ext uri="{FF2B5EF4-FFF2-40B4-BE49-F238E27FC236}">
                  <a16:creationId xmlns:a16="http://schemas.microsoft.com/office/drawing/2014/main" id="{38F39C89-91C9-48BD-BB63-3F894CC1E0A1}"/>
                </a:ext>
              </a:extLst>
            </p:cNvPr>
            <p:cNvSpPr/>
            <p:nvPr/>
          </p:nvSpPr>
          <p:spPr>
            <a:xfrm rot="10800000">
              <a:off x="2503344" y="2059908"/>
              <a:ext cx="632499" cy="147946"/>
            </a:xfrm>
            <a:custGeom>
              <a:avLst/>
              <a:gdLst/>
              <a:ahLst/>
              <a:cxnLst/>
              <a:rect l="0" t="0" r="0" b="0"/>
              <a:pathLst>
                <a:path>
                  <a:moveTo>
                    <a:pt x="632499" y="0"/>
                  </a:moveTo>
                  <a:lnTo>
                    <a:pt x="632499" y="73973"/>
                  </a:lnTo>
                  <a:lnTo>
                    <a:pt x="0" y="73973"/>
                  </a:lnTo>
                  <a:lnTo>
                    <a:pt x="0" y="147946"/>
                  </a:lnTo>
                </a:path>
              </a:pathLst>
            </a:custGeom>
            <a:noFill/>
          </p:spPr>
          <p:style>
            <a:lnRef idx="2">
              <a:schemeClr val="accent3">
                <a:shade val="80000"/>
                <a:hueOff val="0"/>
                <a:satOff val="0"/>
                <a:lumOff val="0"/>
                <a:alphaOff val="0"/>
              </a:schemeClr>
            </a:lnRef>
            <a:fillRef idx="0">
              <a:scrgbClr r="0" g="0" b="0"/>
            </a:fillRef>
            <a:effectRef idx="0">
              <a:schemeClr val="accent3">
                <a:hueOff val="0"/>
                <a:satOff val="0"/>
                <a:lumOff val="0"/>
                <a:alphaOff val="0"/>
              </a:schemeClr>
            </a:effectRef>
            <a:fontRef idx="minor">
              <a:schemeClr val="tx1">
                <a:hueOff val="0"/>
                <a:satOff val="0"/>
                <a:lumOff val="0"/>
                <a:alphaOff val="0"/>
              </a:schemeClr>
            </a:fontRef>
          </p:style>
        </p:sp>
        <p:sp>
          <p:nvSpPr>
            <p:cNvPr id="48" name="Freeform: Shape 47">
              <a:extLst>
                <a:ext uri="{FF2B5EF4-FFF2-40B4-BE49-F238E27FC236}">
                  <a16:creationId xmlns:a16="http://schemas.microsoft.com/office/drawing/2014/main" id="{596F62F8-A5BB-41DC-A1DB-5292DC2819FB}"/>
                </a:ext>
              </a:extLst>
            </p:cNvPr>
            <p:cNvSpPr/>
            <p:nvPr/>
          </p:nvSpPr>
          <p:spPr>
            <a:xfrm rot="10800000">
              <a:off x="1907753" y="2059908"/>
              <a:ext cx="595591" cy="147946"/>
            </a:xfrm>
            <a:custGeom>
              <a:avLst/>
              <a:gdLst/>
              <a:ahLst/>
              <a:cxnLst/>
              <a:rect l="0" t="0" r="0" b="0"/>
              <a:pathLst>
                <a:path>
                  <a:moveTo>
                    <a:pt x="0" y="0"/>
                  </a:moveTo>
                  <a:lnTo>
                    <a:pt x="0" y="73973"/>
                  </a:lnTo>
                  <a:lnTo>
                    <a:pt x="595591" y="73973"/>
                  </a:lnTo>
                  <a:lnTo>
                    <a:pt x="595591" y="147946"/>
                  </a:lnTo>
                </a:path>
              </a:pathLst>
            </a:custGeom>
            <a:noFill/>
          </p:spPr>
          <p:style>
            <a:lnRef idx="2">
              <a:schemeClr val="accent3">
                <a:shade val="80000"/>
                <a:hueOff val="0"/>
                <a:satOff val="0"/>
                <a:lumOff val="0"/>
                <a:alphaOff val="0"/>
              </a:schemeClr>
            </a:lnRef>
            <a:fillRef idx="0">
              <a:scrgbClr r="0" g="0" b="0"/>
            </a:fillRef>
            <a:effectRef idx="0">
              <a:schemeClr val="accent3">
                <a:hueOff val="0"/>
                <a:satOff val="0"/>
                <a:lumOff val="0"/>
                <a:alphaOff val="0"/>
              </a:schemeClr>
            </a:effectRef>
            <a:fontRef idx="minor">
              <a:schemeClr val="tx1">
                <a:hueOff val="0"/>
                <a:satOff val="0"/>
                <a:lumOff val="0"/>
                <a:alphaOff val="0"/>
              </a:schemeClr>
            </a:fontRef>
          </p:style>
        </p:sp>
        <p:sp>
          <p:nvSpPr>
            <p:cNvPr id="49" name="Freeform: Shape 48">
              <a:extLst>
                <a:ext uri="{FF2B5EF4-FFF2-40B4-BE49-F238E27FC236}">
                  <a16:creationId xmlns:a16="http://schemas.microsoft.com/office/drawing/2014/main" id="{4576A97B-9D64-47C7-B965-EF6BA2BBDF92}"/>
                </a:ext>
              </a:extLst>
            </p:cNvPr>
            <p:cNvSpPr/>
            <p:nvPr/>
          </p:nvSpPr>
          <p:spPr>
            <a:xfrm>
              <a:off x="2225944" y="4796911"/>
              <a:ext cx="554798" cy="369865"/>
            </a:xfrm>
            <a:custGeom>
              <a:avLst/>
              <a:gdLst>
                <a:gd name="connsiteX0" fmla="*/ 0 w 554798"/>
                <a:gd name="connsiteY0" fmla="*/ 36987 h 369865"/>
                <a:gd name="connsiteX1" fmla="*/ 36987 w 554798"/>
                <a:gd name="connsiteY1" fmla="*/ 0 h 369865"/>
                <a:gd name="connsiteX2" fmla="*/ 517812 w 554798"/>
                <a:gd name="connsiteY2" fmla="*/ 0 h 369865"/>
                <a:gd name="connsiteX3" fmla="*/ 554799 w 554798"/>
                <a:gd name="connsiteY3" fmla="*/ 36987 h 369865"/>
                <a:gd name="connsiteX4" fmla="*/ 554798 w 554798"/>
                <a:gd name="connsiteY4" fmla="*/ 332879 h 369865"/>
                <a:gd name="connsiteX5" fmla="*/ 517811 w 554798"/>
                <a:gd name="connsiteY5" fmla="*/ 369866 h 369865"/>
                <a:gd name="connsiteX6" fmla="*/ 36987 w 554798"/>
                <a:gd name="connsiteY6" fmla="*/ 369865 h 369865"/>
                <a:gd name="connsiteX7" fmla="*/ 0 w 554798"/>
                <a:gd name="connsiteY7" fmla="*/ 332878 h 369865"/>
                <a:gd name="connsiteX8" fmla="*/ 0 w 554798"/>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4798" h="369865">
                  <a:moveTo>
                    <a:pt x="0" y="36987"/>
                  </a:moveTo>
                  <a:cubicBezTo>
                    <a:pt x="0" y="16560"/>
                    <a:pt x="16560" y="0"/>
                    <a:pt x="36987" y="0"/>
                  </a:cubicBezTo>
                  <a:lnTo>
                    <a:pt x="517812" y="0"/>
                  </a:lnTo>
                  <a:cubicBezTo>
                    <a:pt x="538239" y="0"/>
                    <a:pt x="554799" y="16560"/>
                    <a:pt x="554799" y="36987"/>
                  </a:cubicBezTo>
                  <a:cubicBezTo>
                    <a:pt x="554799" y="135618"/>
                    <a:pt x="554798" y="234248"/>
                    <a:pt x="554798" y="332879"/>
                  </a:cubicBezTo>
                  <a:cubicBezTo>
                    <a:pt x="554798" y="353306"/>
                    <a:pt x="538238" y="369866"/>
                    <a:pt x="517811"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Write</a:t>
              </a:r>
              <a:endParaRPr lang="en-FI" sz="1000" kern="1200" dirty="0">
                <a:solidFill>
                  <a:schemeClr val="tx1"/>
                </a:solidFill>
              </a:endParaRPr>
            </a:p>
          </p:txBody>
        </p:sp>
        <p:sp>
          <p:nvSpPr>
            <p:cNvPr id="50" name="Freeform: Shape 49">
              <a:extLst>
                <a:ext uri="{FF2B5EF4-FFF2-40B4-BE49-F238E27FC236}">
                  <a16:creationId xmlns:a16="http://schemas.microsoft.com/office/drawing/2014/main" id="{8105DB8C-A41F-4542-AADC-C443FBEF5DF9}"/>
                </a:ext>
              </a:extLst>
            </p:cNvPr>
            <p:cNvSpPr/>
            <p:nvPr/>
          </p:nvSpPr>
          <p:spPr>
            <a:xfrm>
              <a:off x="2457624" y="2577719"/>
              <a:ext cx="91440" cy="147946"/>
            </a:xfrm>
            <a:custGeom>
              <a:avLst/>
              <a:gdLst/>
              <a:ahLst/>
              <a:cxnLst/>
              <a:rect l="0" t="0" r="0" b="0"/>
              <a:pathLst>
                <a:path>
                  <a:moveTo>
                    <a:pt x="45720" y="0"/>
                  </a:moveTo>
                  <a:lnTo>
                    <a:pt x="45720" y="147946"/>
                  </a:lnTo>
                </a:path>
              </a:pathLst>
            </a:custGeom>
            <a:noFill/>
          </p:spPr>
          <p:style>
            <a:lnRef idx="2">
              <a:schemeClr val="accent3">
                <a:shade val="60000"/>
                <a:hueOff val="0"/>
                <a:satOff val="0"/>
                <a:lumOff val="0"/>
                <a:alphaOff val="0"/>
              </a:schemeClr>
            </a:lnRef>
            <a:fillRef idx="0">
              <a:scrgbClr r="0" g="0" b="0"/>
            </a:fillRef>
            <a:effectRef idx="0">
              <a:schemeClr val="accent3">
                <a:hueOff val="0"/>
                <a:satOff val="0"/>
                <a:lumOff val="0"/>
                <a:alphaOff val="0"/>
              </a:schemeClr>
            </a:effectRef>
            <a:fontRef idx="minor">
              <a:schemeClr val="tx1">
                <a:hueOff val="0"/>
                <a:satOff val="0"/>
                <a:lumOff val="0"/>
                <a:alphaOff val="0"/>
              </a:schemeClr>
            </a:fontRef>
          </p:style>
        </p:sp>
        <p:sp>
          <p:nvSpPr>
            <p:cNvPr id="51" name="Freeform: Shape 50">
              <a:extLst>
                <a:ext uri="{FF2B5EF4-FFF2-40B4-BE49-F238E27FC236}">
                  <a16:creationId xmlns:a16="http://schemas.microsoft.com/office/drawing/2014/main" id="{0DAE18A7-F2AA-4BBC-B65E-71D40611D3E3}"/>
                </a:ext>
              </a:extLst>
            </p:cNvPr>
            <p:cNvSpPr/>
            <p:nvPr/>
          </p:nvSpPr>
          <p:spPr>
            <a:xfrm>
              <a:off x="1768155" y="4279099"/>
              <a:ext cx="1474570" cy="369865"/>
            </a:xfrm>
            <a:custGeom>
              <a:avLst/>
              <a:gdLst>
                <a:gd name="connsiteX0" fmla="*/ 0 w 1474570"/>
                <a:gd name="connsiteY0" fmla="*/ 36987 h 369865"/>
                <a:gd name="connsiteX1" fmla="*/ 36987 w 1474570"/>
                <a:gd name="connsiteY1" fmla="*/ 0 h 369865"/>
                <a:gd name="connsiteX2" fmla="*/ 1437584 w 1474570"/>
                <a:gd name="connsiteY2" fmla="*/ 0 h 369865"/>
                <a:gd name="connsiteX3" fmla="*/ 1474571 w 1474570"/>
                <a:gd name="connsiteY3" fmla="*/ 36987 h 369865"/>
                <a:gd name="connsiteX4" fmla="*/ 1474570 w 1474570"/>
                <a:gd name="connsiteY4" fmla="*/ 332879 h 369865"/>
                <a:gd name="connsiteX5" fmla="*/ 1437583 w 1474570"/>
                <a:gd name="connsiteY5" fmla="*/ 369866 h 369865"/>
                <a:gd name="connsiteX6" fmla="*/ 36987 w 1474570"/>
                <a:gd name="connsiteY6" fmla="*/ 369865 h 369865"/>
                <a:gd name="connsiteX7" fmla="*/ 0 w 1474570"/>
                <a:gd name="connsiteY7" fmla="*/ 332878 h 369865"/>
                <a:gd name="connsiteX8" fmla="*/ 0 w 1474570"/>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4570" h="369865">
                  <a:moveTo>
                    <a:pt x="0" y="36987"/>
                  </a:moveTo>
                  <a:cubicBezTo>
                    <a:pt x="0" y="16560"/>
                    <a:pt x="16560" y="0"/>
                    <a:pt x="36987" y="0"/>
                  </a:cubicBezTo>
                  <a:lnTo>
                    <a:pt x="1437584" y="0"/>
                  </a:lnTo>
                  <a:cubicBezTo>
                    <a:pt x="1458011" y="0"/>
                    <a:pt x="1474571" y="16560"/>
                    <a:pt x="1474571" y="36987"/>
                  </a:cubicBezTo>
                  <a:cubicBezTo>
                    <a:pt x="1474571" y="135618"/>
                    <a:pt x="1474570" y="234248"/>
                    <a:pt x="1474570" y="332879"/>
                  </a:cubicBezTo>
                  <a:cubicBezTo>
                    <a:pt x="1474570" y="353306"/>
                    <a:pt x="1458010" y="369866"/>
                    <a:pt x="1437583"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err="1">
                  <a:solidFill>
                    <a:schemeClr val="tx1"/>
                  </a:solidFill>
                </a:rPr>
                <a:t>GoldsteinPhaseFiltering</a:t>
              </a:r>
              <a:endParaRPr lang="en-FI" sz="1000" kern="1200" dirty="0">
                <a:solidFill>
                  <a:schemeClr val="tx1"/>
                </a:solidFill>
              </a:endParaRPr>
            </a:p>
          </p:txBody>
        </p:sp>
        <p:sp>
          <p:nvSpPr>
            <p:cNvPr id="52" name="Freeform: Shape 51">
              <a:extLst>
                <a:ext uri="{FF2B5EF4-FFF2-40B4-BE49-F238E27FC236}">
                  <a16:creationId xmlns:a16="http://schemas.microsoft.com/office/drawing/2014/main" id="{CA51BE0F-AD8D-48F2-82B8-AEBC965773C4}"/>
                </a:ext>
              </a:extLst>
            </p:cNvPr>
            <p:cNvSpPr/>
            <p:nvPr/>
          </p:nvSpPr>
          <p:spPr>
            <a:xfrm>
              <a:off x="2457624" y="3095530"/>
              <a:ext cx="91440" cy="147946"/>
            </a:xfrm>
            <a:custGeom>
              <a:avLst/>
              <a:gdLst/>
              <a:ahLst/>
              <a:cxnLst/>
              <a:rect l="0" t="0" r="0" b="0"/>
              <a:pathLst>
                <a:path>
                  <a:moveTo>
                    <a:pt x="45720" y="0"/>
                  </a:moveTo>
                  <a:lnTo>
                    <a:pt x="45720" y="147946"/>
                  </a:lnTo>
                </a:path>
              </a:pathLst>
            </a:custGeom>
            <a:noFill/>
          </p:spPr>
          <p:style>
            <a:lnRef idx="2">
              <a:schemeClr val="accent3">
                <a:shade val="80000"/>
                <a:hueOff val="0"/>
                <a:satOff val="0"/>
                <a:lumOff val="0"/>
                <a:alphaOff val="0"/>
              </a:schemeClr>
            </a:lnRef>
            <a:fillRef idx="0">
              <a:scrgbClr r="0" g="0" b="0"/>
            </a:fillRef>
            <a:effectRef idx="0">
              <a:schemeClr val="accent3">
                <a:hueOff val="0"/>
                <a:satOff val="0"/>
                <a:lumOff val="0"/>
                <a:alphaOff val="0"/>
              </a:schemeClr>
            </a:effectRef>
            <a:fontRef idx="minor">
              <a:schemeClr val="tx1">
                <a:hueOff val="0"/>
                <a:satOff val="0"/>
                <a:lumOff val="0"/>
                <a:alphaOff val="0"/>
              </a:schemeClr>
            </a:fontRef>
          </p:style>
        </p:sp>
        <p:sp>
          <p:nvSpPr>
            <p:cNvPr id="53" name="Freeform: Shape 52">
              <a:extLst>
                <a:ext uri="{FF2B5EF4-FFF2-40B4-BE49-F238E27FC236}">
                  <a16:creationId xmlns:a16="http://schemas.microsoft.com/office/drawing/2014/main" id="{3AED1F7F-0E6E-4157-BA34-DF3384C59827}"/>
                </a:ext>
              </a:extLst>
            </p:cNvPr>
            <p:cNvSpPr/>
            <p:nvPr/>
          </p:nvSpPr>
          <p:spPr>
            <a:xfrm>
              <a:off x="1763422" y="3753683"/>
              <a:ext cx="1474570" cy="369865"/>
            </a:xfrm>
            <a:custGeom>
              <a:avLst/>
              <a:gdLst>
                <a:gd name="connsiteX0" fmla="*/ 0 w 1474570"/>
                <a:gd name="connsiteY0" fmla="*/ 36987 h 369865"/>
                <a:gd name="connsiteX1" fmla="*/ 36987 w 1474570"/>
                <a:gd name="connsiteY1" fmla="*/ 0 h 369865"/>
                <a:gd name="connsiteX2" fmla="*/ 1437584 w 1474570"/>
                <a:gd name="connsiteY2" fmla="*/ 0 h 369865"/>
                <a:gd name="connsiteX3" fmla="*/ 1474571 w 1474570"/>
                <a:gd name="connsiteY3" fmla="*/ 36987 h 369865"/>
                <a:gd name="connsiteX4" fmla="*/ 1474570 w 1474570"/>
                <a:gd name="connsiteY4" fmla="*/ 332879 h 369865"/>
                <a:gd name="connsiteX5" fmla="*/ 1437583 w 1474570"/>
                <a:gd name="connsiteY5" fmla="*/ 369866 h 369865"/>
                <a:gd name="connsiteX6" fmla="*/ 36987 w 1474570"/>
                <a:gd name="connsiteY6" fmla="*/ 369865 h 369865"/>
                <a:gd name="connsiteX7" fmla="*/ 0 w 1474570"/>
                <a:gd name="connsiteY7" fmla="*/ 332878 h 369865"/>
                <a:gd name="connsiteX8" fmla="*/ 0 w 1474570"/>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4570" h="369865">
                  <a:moveTo>
                    <a:pt x="0" y="36987"/>
                  </a:moveTo>
                  <a:cubicBezTo>
                    <a:pt x="0" y="16560"/>
                    <a:pt x="16560" y="0"/>
                    <a:pt x="36987" y="0"/>
                  </a:cubicBezTo>
                  <a:lnTo>
                    <a:pt x="1437584" y="0"/>
                  </a:lnTo>
                  <a:cubicBezTo>
                    <a:pt x="1458011" y="0"/>
                    <a:pt x="1474571" y="16560"/>
                    <a:pt x="1474571" y="36987"/>
                  </a:cubicBezTo>
                  <a:cubicBezTo>
                    <a:pt x="1474571" y="135618"/>
                    <a:pt x="1474570" y="234248"/>
                    <a:pt x="1474570" y="332879"/>
                  </a:cubicBezTo>
                  <a:cubicBezTo>
                    <a:pt x="1474570" y="353306"/>
                    <a:pt x="1458010" y="369866"/>
                    <a:pt x="1437583"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err="1">
                  <a:solidFill>
                    <a:schemeClr val="tx1"/>
                  </a:solidFill>
                </a:rPr>
                <a:t>TopoPhaseRemoval</a:t>
              </a:r>
              <a:endParaRPr lang="en-FI" sz="1000" kern="1200" dirty="0">
                <a:solidFill>
                  <a:schemeClr val="tx1"/>
                </a:solidFill>
              </a:endParaRPr>
            </a:p>
          </p:txBody>
        </p:sp>
        <p:sp>
          <p:nvSpPr>
            <p:cNvPr id="54" name="Freeform: Shape 53">
              <a:extLst>
                <a:ext uri="{FF2B5EF4-FFF2-40B4-BE49-F238E27FC236}">
                  <a16:creationId xmlns:a16="http://schemas.microsoft.com/office/drawing/2014/main" id="{E2CCCFE0-C170-4F79-9650-C2B78922355B}"/>
                </a:ext>
              </a:extLst>
            </p:cNvPr>
            <p:cNvSpPr/>
            <p:nvPr/>
          </p:nvSpPr>
          <p:spPr>
            <a:xfrm>
              <a:off x="2457624" y="3613342"/>
              <a:ext cx="91440" cy="147946"/>
            </a:xfrm>
            <a:custGeom>
              <a:avLst/>
              <a:gdLst/>
              <a:ahLst/>
              <a:cxnLst/>
              <a:rect l="0" t="0" r="0" b="0"/>
              <a:pathLst>
                <a:path>
                  <a:moveTo>
                    <a:pt x="45720" y="0"/>
                  </a:moveTo>
                  <a:lnTo>
                    <a:pt x="45720" y="147946"/>
                  </a:lnTo>
                </a:path>
              </a:pathLst>
            </a:custGeom>
            <a:noFill/>
          </p:spPr>
          <p:style>
            <a:lnRef idx="2">
              <a:schemeClr val="accent3">
                <a:shade val="80000"/>
                <a:hueOff val="0"/>
                <a:satOff val="0"/>
                <a:lumOff val="0"/>
                <a:alphaOff val="0"/>
              </a:schemeClr>
            </a:lnRef>
            <a:fillRef idx="0">
              <a:scrgbClr r="0" g="0" b="0"/>
            </a:fillRef>
            <a:effectRef idx="0">
              <a:schemeClr val="accent3">
                <a:hueOff val="0"/>
                <a:satOff val="0"/>
                <a:lumOff val="0"/>
                <a:alphaOff val="0"/>
              </a:schemeClr>
            </a:effectRef>
            <a:fontRef idx="minor">
              <a:schemeClr val="tx1">
                <a:hueOff val="0"/>
                <a:satOff val="0"/>
                <a:lumOff val="0"/>
                <a:alphaOff val="0"/>
              </a:schemeClr>
            </a:fontRef>
          </p:style>
        </p:sp>
        <p:sp>
          <p:nvSpPr>
            <p:cNvPr id="55" name="Freeform: Shape 54">
              <a:extLst>
                <a:ext uri="{FF2B5EF4-FFF2-40B4-BE49-F238E27FC236}">
                  <a16:creationId xmlns:a16="http://schemas.microsoft.com/office/drawing/2014/main" id="{DED86FCC-A9DF-4DCC-951A-8A81E5CC9D96}"/>
                </a:ext>
              </a:extLst>
            </p:cNvPr>
            <p:cNvSpPr/>
            <p:nvPr/>
          </p:nvSpPr>
          <p:spPr>
            <a:xfrm>
              <a:off x="1758685" y="3239674"/>
              <a:ext cx="1489316" cy="369865"/>
            </a:xfrm>
            <a:custGeom>
              <a:avLst/>
              <a:gdLst>
                <a:gd name="connsiteX0" fmla="*/ 0 w 1489316"/>
                <a:gd name="connsiteY0" fmla="*/ 36987 h 369865"/>
                <a:gd name="connsiteX1" fmla="*/ 36987 w 1489316"/>
                <a:gd name="connsiteY1" fmla="*/ 0 h 369865"/>
                <a:gd name="connsiteX2" fmla="*/ 1452330 w 1489316"/>
                <a:gd name="connsiteY2" fmla="*/ 0 h 369865"/>
                <a:gd name="connsiteX3" fmla="*/ 1489317 w 1489316"/>
                <a:gd name="connsiteY3" fmla="*/ 36987 h 369865"/>
                <a:gd name="connsiteX4" fmla="*/ 1489316 w 1489316"/>
                <a:gd name="connsiteY4" fmla="*/ 332879 h 369865"/>
                <a:gd name="connsiteX5" fmla="*/ 1452329 w 1489316"/>
                <a:gd name="connsiteY5" fmla="*/ 369866 h 369865"/>
                <a:gd name="connsiteX6" fmla="*/ 36987 w 1489316"/>
                <a:gd name="connsiteY6" fmla="*/ 369865 h 369865"/>
                <a:gd name="connsiteX7" fmla="*/ 0 w 1489316"/>
                <a:gd name="connsiteY7" fmla="*/ 332878 h 369865"/>
                <a:gd name="connsiteX8" fmla="*/ 0 w 1489316"/>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9316" h="369865">
                  <a:moveTo>
                    <a:pt x="0" y="36987"/>
                  </a:moveTo>
                  <a:cubicBezTo>
                    <a:pt x="0" y="16560"/>
                    <a:pt x="16560" y="0"/>
                    <a:pt x="36987" y="0"/>
                  </a:cubicBezTo>
                  <a:lnTo>
                    <a:pt x="1452330" y="0"/>
                  </a:lnTo>
                  <a:cubicBezTo>
                    <a:pt x="1472757" y="0"/>
                    <a:pt x="1489317" y="16560"/>
                    <a:pt x="1489317" y="36987"/>
                  </a:cubicBezTo>
                  <a:cubicBezTo>
                    <a:pt x="1489317" y="135618"/>
                    <a:pt x="1489316" y="234248"/>
                    <a:pt x="1489316" y="332879"/>
                  </a:cubicBezTo>
                  <a:cubicBezTo>
                    <a:pt x="1489316" y="353306"/>
                    <a:pt x="1472756" y="369866"/>
                    <a:pt x="1452329"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TOPSAR-</a:t>
              </a:r>
              <a:r>
                <a:rPr lang="en-US" sz="1000" kern="1200" dirty="0" err="1">
                  <a:solidFill>
                    <a:schemeClr val="tx1"/>
                  </a:solidFill>
                </a:rPr>
                <a:t>Deburst</a:t>
              </a:r>
              <a:endParaRPr lang="en-FI" sz="1000" kern="1200" dirty="0">
                <a:solidFill>
                  <a:schemeClr val="tx1"/>
                </a:solidFill>
              </a:endParaRPr>
            </a:p>
          </p:txBody>
        </p:sp>
        <p:sp>
          <p:nvSpPr>
            <p:cNvPr id="56" name="Freeform: Shape 55">
              <a:extLst>
                <a:ext uri="{FF2B5EF4-FFF2-40B4-BE49-F238E27FC236}">
                  <a16:creationId xmlns:a16="http://schemas.microsoft.com/office/drawing/2014/main" id="{CED05FCE-7A6E-42A7-AD7B-350904C3D335}"/>
                </a:ext>
              </a:extLst>
            </p:cNvPr>
            <p:cNvSpPr/>
            <p:nvPr/>
          </p:nvSpPr>
          <p:spPr>
            <a:xfrm>
              <a:off x="2457624" y="4131154"/>
              <a:ext cx="91440" cy="147946"/>
            </a:xfrm>
            <a:custGeom>
              <a:avLst/>
              <a:gdLst/>
              <a:ahLst/>
              <a:cxnLst/>
              <a:rect l="0" t="0" r="0" b="0"/>
              <a:pathLst>
                <a:path>
                  <a:moveTo>
                    <a:pt x="45720" y="0"/>
                  </a:moveTo>
                  <a:lnTo>
                    <a:pt x="45720" y="147946"/>
                  </a:lnTo>
                </a:path>
              </a:pathLst>
            </a:custGeom>
            <a:noFill/>
          </p:spPr>
          <p:style>
            <a:lnRef idx="2">
              <a:schemeClr val="accent3">
                <a:shade val="80000"/>
                <a:hueOff val="0"/>
                <a:satOff val="0"/>
                <a:lumOff val="0"/>
                <a:alphaOff val="0"/>
              </a:schemeClr>
            </a:lnRef>
            <a:fillRef idx="0">
              <a:scrgbClr r="0" g="0" b="0"/>
            </a:fillRef>
            <a:effectRef idx="0">
              <a:schemeClr val="accent3">
                <a:hueOff val="0"/>
                <a:satOff val="0"/>
                <a:lumOff val="0"/>
                <a:alphaOff val="0"/>
              </a:schemeClr>
            </a:effectRef>
            <a:fontRef idx="minor">
              <a:schemeClr val="tx1">
                <a:hueOff val="0"/>
                <a:satOff val="0"/>
                <a:lumOff val="0"/>
                <a:alphaOff val="0"/>
              </a:schemeClr>
            </a:fontRef>
          </p:style>
        </p:sp>
        <p:sp>
          <p:nvSpPr>
            <p:cNvPr id="57" name="Freeform: Shape 56">
              <a:extLst>
                <a:ext uri="{FF2B5EF4-FFF2-40B4-BE49-F238E27FC236}">
                  <a16:creationId xmlns:a16="http://schemas.microsoft.com/office/drawing/2014/main" id="{420AC543-6E80-4C30-934C-97D2D9158D64}"/>
                </a:ext>
              </a:extLst>
            </p:cNvPr>
            <p:cNvSpPr/>
            <p:nvPr/>
          </p:nvSpPr>
          <p:spPr>
            <a:xfrm>
              <a:off x="1766059" y="2725664"/>
              <a:ext cx="1474570" cy="369865"/>
            </a:xfrm>
            <a:custGeom>
              <a:avLst/>
              <a:gdLst>
                <a:gd name="connsiteX0" fmla="*/ 0 w 1474570"/>
                <a:gd name="connsiteY0" fmla="*/ 36987 h 369865"/>
                <a:gd name="connsiteX1" fmla="*/ 36987 w 1474570"/>
                <a:gd name="connsiteY1" fmla="*/ 0 h 369865"/>
                <a:gd name="connsiteX2" fmla="*/ 1437584 w 1474570"/>
                <a:gd name="connsiteY2" fmla="*/ 0 h 369865"/>
                <a:gd name="connsiteX3" fmla="*/ 1474571 w 1474570"/>
                <a:gd name="connsiteY3" fmla="*/ 36987 h 369865"/>
                <a:gd name="connsiteX4" fmla="*/ 1474570 w 1474570"/>
                <a:gd name="connsiteY4" fmla="*/ 332879 h 369865"/>
                <a:gd name="connsiteX5" fmla="*/ 1437583 w 1474570"/>
                <a:gd name="connsiteY5" fmla="*/ 369866 h 369865"/>
                <a:gd name="connsiteX6" fmla="*/ 36987 w 1474570"/>
                <a:gd name="connsiteY6" fmla="*/ 369865 h 369865"/>
                <a:gd name="connsiteX7" fmla="*/ 0 w 1474570"/>
                <a:gd name="connsiteY7" fmla="*/ 332878 h 369865"/>
                <a:gd name="connsiteX8" fmla="*/ 0 w 1474570"/>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4570" h="369865">
                  <a:moveTo>
                    <a:pt x="0" y="36987"/>
                  </a:moveTo>
                  <a:cubicBezTo>
                    <a:pt x="0" y="16560"/>
                    <a:pt x="16560" y="0"/>
                    <a:pt x="36987" y="0"/>
                  </a:cubicBezTo>
                  <a:lnTo>
                    <a:pt x="1437584" y="0"/>
                  </a:lnTo>
                  <a:cubicBezTo>
                    <a:pt x="1458011" y="0"/>
                    <a:pt x="1474571" y="16560"/>
                    <a:pt x="1474571" y="36987"/>
                  </a:cubicBezTo>
                  <a:cubicBezTo>
                    <a:pt x="1474571" y="135618"/>
                    <a:pt x="1474570" y="234248"/>
                    <a:pt x="1474570" y="332879"/>
                  </a:cubicBezTo>
                  <a:cubicBezTo>
                    <a:pt x="1474570" y="353306"/>
                    <a:pt x="1458010" y="369866"/>
                    <a:pt x="1437583"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Interferogram</a:t>
              </a:r>
              <a:endParaRPr lang="en-FI" sz="1000" kern="1200" dirty="0">
                <a:solidFill>
                  <a:schemeClr val="tx1"/>
                </a:solidFill>
              </a:endParaRPr>
            </a:p>
          </p:txBody>
        </p:sp>
        <p:sp>
          <p:nvSpPr>
            <p:cNvPr id="58" name="Freeform: Shape 57">
              <a:extLst>
                <a:ext uri="{FF2B5EF4-FFF2-40B4-BE49-F238E27FC236}">
                  <a16:creationId xmlns:a16="http://schemas.microsoft.com/office/drawing/2014/main" id="{35355A57-D9D0-4345-B5F6-C44D2EA1EAB9}"/>
                </a:ext>
              </a:extLst>
            </p:cNvPr>
            <p:cNvSpPr/>
            <p:nvPr/>
          </p:nvSpPr>
          <p:spPr>
            <a:xfrm>
              <a:off x="2457624" y="4648965"/>
              <a:ext cx="91440" cy="147946"/>
            </a:xfrm>
            <a:custGeom>
              <a:avLst/>
              <a:gdLst/>
              <a:ahLst/>
              <a:cxnLst/>
              <a:rect l="0" t="0" r="0" b="0"/>
              <a:pathLst>
                <a:path>
                  <a:moveTo>
                    <a:pt x="45720" y="0"/>
                  </a:moveTo>
                  <a:lnTo>
                    <a:pt x="45720" y="147946"/>
                  </a:lnTo>
                </a:path>
              </a:pathLst>
            </a:custGeom>
            <a:noFill/>
          </p:spPr>
          <p:style>
            <a:lnRef idx="2">
              <a:schemeClr val="accent3">
                <a:shade val="80000"/>
                <a:hueOff val="0"/>
                <a:satOff val="0"/>
                <a:lumOff val="0"/>
                <a:alphaOff val="0"/>
              </a:schemeClr>
            </a:lnRef>
            <a:fillRef idx="0">
              <a:scrgbClr r="0" g="0" b="0"/>
            </a:fillRef>
            <a:effectRef idx="0">
              <a:schemeClr val="accent3">
                <a:hueOff val="0"/>
                <a:satOff val="0"/>
                <a:lumOff val="0"/>
                <a:alphaOff val="0"/>
              </a:schemeClr>
            </a:effectRef>
            <a:fontRef idx="minor">
              <a:schemeClr val="tx1">
                <a:hueOff val="0"/>
                <a:satOff val="0"/>
                <a:lumOff val="0"/>
                <a:alphaOff val="0"/>
              </a:schemeClr>
            </a:fontRef>
          </p:style>
        </p:sp>
        <p:sp>
          <p:nvSpPr>
            <p:cNvPr id="59" name="Freeform: Shape 58">
              <a:extLst>
                <a:ext uri="{FF2B5EF4-FFF2-40B4-BE49-F238E27FC236}">
                  <a16:creationId xmlns:a16="http://schemas.microsoft.com/office/drawing/2014/main" id="{2588CA9E-F0F3-4F36-AF3D-65E0DFC7A920}"/>
                </a:ext>
              </a:extLst>
            </p:cNvPr>
            <p:cNvSpPr/>
            <p:nvPr/>
          </p:nvSpPr>
          <p:spPr>
            <a:xfrm>
              <a:off x="1780808" y="2207853"/>
              <a:ext cx="1445071" cy="369865"/>
            </a:xfrm>
            <a:custGeom>
              <a:avLst/>
              <a:gdLst>
                <a:gd name="connsiteX0" fmla="*/ 0 w 1445071"/>
                <a:gd name="connsiteY0" fmla="*/ 36987 h 369865"/>
                <a:gd name="connsiteX1" fmla="*/ 36987 w 1445071"/>
                <a:gd name="connsiteY1" fmla="*/ 0 h 369865"/>
                <a:gd name="connsiteX2" fmla="*/ 1408085 w 1445071"/>
                <a:gd name="connsiteY2" fmla="*/ 0 h 369865"/>
                <a:gd name="connsiteX3" fmla="*/ 1445072 w 1445071"/>
                <a:gd name="connsiteY3" fmla="*/ 36987 h 369865"/>
                <a:gd name="connsiteX4" fmla="*/ 1445071 w 1445071"/>
                <a:gd name="connsiteY4" fmla="*/ 332879 h 369865"/>
                <a:gd name="connsiteX5" fmla="*/ 1408084 w 1445071"/>
                <a:gd name="connsiteY5" fmla="*/ 369866 h 369865"/>
                <a:gd name="connsiteX6" fmla="*/ 36987 w 1445071"/>
                <a:gd name="connsiteY6" fmla="*/ 369865 h 369865"/>
                <a:gd name="connsiteX7" fmla="*/ 0 w 1445071"/>
                <a:gd name="connsiteY7" fmla="*/ 332878 h 369865"/>
                <a:gd name="connsiteX8" fmla="*/ 0 w 1445071"/>
                <a:gd name="connsiteY8" fmla="*/ 36987 h 369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5071" h="369865">
                  <a:moveTo>
                    <a:pt x="0" y="36987"/>
                  </a:moveTo>
                  <a:cubicBezTo>
                    <a:pt x="0" y="16560"/>
                    <a:pt x="16560" y="0"/>
                    <a:pt x="36987" y="0"/>
                  </a:cubicBezTo>
                  <a:lnTo>
                    <a:pt x="1408085" y="0"/>
                  </a:lnTo>
                  <a:cubicBezTo>
                    <a:pt x="1428512" y="0"/>
                    <a:pt x="1445072" y="16560"/>
                    <a:pt x="1445072" y="36987"/>
                  </a:cubicBezTo>
                  <a:cubicBezTo>
                    <a:pt x="1445072" y="135618"/>
                    <a:pt x="1445071" y="234248"/>
                    <a:pt x="1445071" y="332879"/>
                  </a:cubicBezTo>
                  <a:cubicBezTo>
                    <a:pt x="1445071" y="353306"/>
                    <a:pt x="1428511" y="369866"/>
                    <a:pt x="1408084" y="369866"/>
                  </a:cubicBezTo>
                  <a:lnTo>
                    <a:pt x="36987" y="369865"/>
                  </a:lnTo>
                  <a:cubicBezTo>
                    <a:pt x="16560" y="369865"/>
                    <a:pt x="0" y="353305"/>
                    <a:pt x="0" y="332878"/>
                  </a:cubicBezTo>
                  <a:lnTo>
                    <a:pt x="0" y="36987"/>
                  </a:lnTo>
                  <a:close/>
                </a:path>
              </a:pathLst>
            </a:custGeom>
            <a:solidFill>
              <a:srgbClr val="A5BCD9"/>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48933" tIns="48933" rIns="48933" bIns="48933"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Back-</a:t>
              </a:r>
              <a:r>
                <a:rPr lang="en-US" sz="1000" kern="1200" dirty="0" err="1">
                  <a:solidFill>
                    <a:schemeClr val="tx1"/>
                  </a:solidFill>
                </a:rPr>
                <a:t>GeoCoding</a:t>
              </a:r>
              <a:endParaRPr lang="en-FI" sz="1000" kern="1200" dirty="0">
                <a:solidFill>
                  <a:schemeClr val="tx1"/>
                </a:solidFill>
              </a:endParaRPr>
            </a:p>
          </p:txBody>
        </p:sp>
      </p:grpSp>
      <p:sp>
        <p:nvSpPr>
          <p:cNvPr id="3" name="TextBox 2">
            <a:extLst>
              <a:ext uri="{FF2B5EF4-FFF2-40B4-BE49-F238E27FC236}">
                <a16:creationId xmlns:a16="http://schemas.microsoft.com/office/drawing/2014/main" id="{2A140181-F8A8-4BFB-9D21-F1233F04F1EF}"/>
              </a:ext>
            </a:extLst>
          </p:cNvPr>
          <p:cNvSpPr txBox="1"/>
          <p:nvPr/>
        </p:nvSpPr>
        <p:spPr>
          <a:xfrm>
            <a:off x="3842299" y="5290685"/>
            <a:ext cx="797013" cy="384721"/>
          </a:xfrm>
          <a:prstGeom prst="rect">
            <a:avLst/>
          </a:prstGeom>
          <a:noFill/>
        </p:spPr>
        <p:txBody>
          <a:bodyPr wrap="none" rtlCol="0">
            <a:spAutoFit/>
          </a:bodyPr>
          <a:lstStyle/>
          <a:p>
            <a:r>
              <a:rPr lang="en-US" dirty="0">
                <a:hlinkClick r:id="rId7" action="ppaction://hlinksldjump"/>
              </a:rPr>
              <a:t>[1,2,3]</a:t>
            </a:r>
            <a:endParaRPr lang="en-FI" dirty="0"/>
          </a:p>
        </p:txBody>
      </p:sp>
      <p:grpSp>
        <p:nvGrpSpPr>
          <p:cNvPr id="63" name="Group 62">
            <a:extLst>
              <a:ext uri="{FF2B5EF4-FFF2-40B4-BE49-F238E27FC236}">
                <a16:creationId xmlns:a16="http://schemas.microsoft.com/office/drawing/2014/main" id="{395477EA-9D16-40BD-A831-A4623C6EEC2B}"/>
              </a:ext>
            </a:extLst>
          </p:cNvPr>
          <p:cNvGrpSpPr/>
          <p:nvPr/>
        </p:nvGrpSpPr>
        <p:grpSpPr>
          <a:xfrm>
            <a:off x="5136817" y="1417340"/>
            <a:ext cx="4583697" cy="3621986"/>
            <a:chOff x="2820539" y="1547309"/>
            <a:chExt cx="4583697" cy="3621986"/>
          </a:xfrm>
        </p:grpSpPr>
        <p:sp>
          <p:nvSpPr>
            <p:cNvPr id="64" name="Arrow: Circular 63">
              <a:extLst>
                <a:ext uri="{FF2B5EF4-FFF2-40B4-BE49-F238E27FC236}">
                  <a16:creationId xmlns:a16="http://schemas.microsoft.com/office/drawing/2014/main" id="{1777AE4F-53B6-40FA-8126-8B9160630CE9}"/>
                </a:ext>
              </a:extLst>
            </p:cNvPr>
            <p:cNvSpPr/>
            <p:nvPr/>
          </p:nvSpPr>
          <p:spPr>
            <a:xfrm>
              <a:off x="3326411" y="1547309"/>
              <a:ext cx="3571952" cy="3571952"/>
            </a:xfrm>
            <a:prstGeom prst="circularArrow">
              <a:avLst>
                <a:gd name="adj1" fmla="val 5544"/>
                <a:gd name="adj2" fmla="val 330680"/>
                <a:gd name="adj3" fmla="val 13756845"/>
                <a:gd name="adj4" fmla="val 17397587"/>
                <a:gd name="adj5" fmla="val 5757"/>
              </a:avLst>
            </a:prstGeom>
            <a:solidFill>
              <a:srgbClr val="D43533"/>
            </a:solid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65" name="Freeform: Shape 64">
              <a:extLst>
                <a:ext uri="{FF2B5EF4-FFF2-40B4-BE49-F238E27FC236}">
                  <a16:creationId xmlns:a16="http://schemas.microsoft.com/office/drawing/2014/main" id="{341A1F39-A83D-4E73-B7FB-A37C8B752D29}"/>
                </a:ext>
              </a:extLst>
            </p:cNvPr>
            <p:cNvSpPr/>
            <p:nvPr/>
          </p:nvSpPr>
          <p:spPr>
            <a:xfrm>
              <a:off x="4269208" y="1570584"/>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Read satellite imagery</a:t>
              </a:r>
              <a:endParaRPr lang="en-FI" sz="1900" kern="1200" dirty="0">
                <a:solidFill>
                  <a:schemeClr val="bg1"/>
                </a:solidFill>
              </a:endParaRPr>
            </a:p>
          </p:txBody>
        </p:sp>
        <p:sp>
          <p:nvSpPr>
            <p:cNvPr id="66" name="Freeform: Shape 65">
              <a:extLst>
                <a:ext uri="{FF2B5EF4-FFF2-40B4-BE49-F238E27FC236}">
                  <a16:creationId xmlns:a16="http://schemas.microsoft.com/office/drawing/2014/main" id="{DCBF2CA6-D5FA-43EA-A87C-F8ED7CBDD65D}"/>
                </a:ext>
              </a:extLst>
            </p:cNvPr>
            <p:cNvSpPr/>
            <p:nvPr/>
          </p:nvSpPr>
          <p:spPr>
            <a:xfrm>
              <a:off x="5717877"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D43533"/>
            </a:solidFill>
            <a:ln>
              <a:solidFill>
                <a:schemeClr val="bg1"/>
              </a:solid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en-US" dirty="0">
                  <a:solidFill>
                    <a:schemeClr val="bg1"/>
                  </a:solidFill>
                </a:rPr>
                <a:t>Get NDVI and DEM from imagery</a:t>
              </a:r>
            </a:p>
          </p:txBody>
        </p:sp>
        <p:sp>
          <p:nvSpPr>
            <p:cNvPr id="67" name="Freeform: Shape 66">
              <a:extLst>
                <a:ext uri="{FF2B5EF4-FFF2-40B4-BE49-F238E27FC236}">
                  <a16:creationId xmlns:a16="http://schemas.microsoft.com/office/drawing/2014/main" id="{80DF5289-8C4F-4C9A-B858-E58F7F713E2C}"/>
                </a:ext>
              </a:extLst>
            </p:cNvPr>
            <p:cNvSpPr/>
            <p:nvPr/>
          </p:nvSpPr>
          <p:spPr>
            <a:xfrm>
              <a:off x="5164535"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fi-FI" dirty="0">
                  <a:solidFill>
                    <a:schemeClr val="bg1"/>
                  </a:solidFill>
                </a:rPr>
                <a:t>Reconstruct with Super Resolution</a:t>
              </a:r>
            </a:p>
          </p:txBody>
        </p:sp>
        <p:sp>
          <p:nvSpPr>
            <p:cNvPr id="68" name="Freeform: Shape 67">
              <a:extLst>
                <a:ext uri="{FF2B5EF4-FFF2-40B4-BE49-F238E27FC236}">
                  <a16:creationId xmlns:a16="http://schemas.microsoft.com/office/drawing/2014/main" id="{1A0CE984-5687-49E6-BEFA-7CA83FC08895}"/>
                </a:ext>
              </a:extLst>
            </p:cNvPr>
            <p:cNvSpPr/>
            <p:nvPr/>
          </p:nvSpPr>
          <p:spPr>
            <a:xfrm>
              <a:off x="3373881"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a:solidFill>
                    <a:schemeClr val="bg1"/>
                  </a:solidFill>
                </a:rPr>
                <a:t>Calculate heatmap</a:t>
              </a:r>
              <a:endParaRPr lang="en-FI" sz="1900" kern="1200">
                <a:solidFill>
                  <a:schemeClr val="bg1"/>
                </a:solidFill>
              </a:endParaRPr>
            </a:p>
          </p:txBody>
        </p:sp>
        <p:sp>
          <p:nvSpPr>
            <p:cNvPr id="69" name="Freeform: Shape 68">
              <a:extLst>
                <a:ext uri="{FF2B5EF4-FFF2-40B4-BE49-F238E27FC236}">
                  <a16:creationId xmlns:a16="http://schemas.microsoft.com/office/drawing/2014/main" id="{5C746D01-3EEB-4567-AE0F-C2A52E1056CD}"/>
                </a:ext>
              </a:extLst>
            </p:cNvPr>
            <p:cNvSpPr/>
            <p:nvPr/>
          </p:nvSpPr>
          <p:spPr>
            <a:xfrm>
              <a:off x="2820539"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Calculate changes </a:t>
              </a:r>
              <a:endParaRPr lang="en-FI" sz="1900" kern="1200" dirty="0">
                <a:solidFill>
                  <a:schemeClr val="bg1"/>
                </a:solidFill>
              </a:endParaRPr>
            </a:p>
          </p:txBody>
        </p:sp>
      </p:grpSp>
    </p:spTree>
    <p:extLst>
      <p:ext uri="{BB962C8B-B14F-4D97-AF65-F5344CB8AC3E}">
        <p14:creationId xmlns:p14="http://schemas.microsoft.com/office/powerpoint/2010/main" val="1920703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F74FC-FA33-48C9-9DCC-EE3971321722}"/>
              </a:ext>
            </a:extLst>
          </p:cNvPr>
          <p:cNvSpPr>
            <a:spLocks noGrp="1"/>
          </p:cNvSpPr>
          <p:nvPr>
            <p:ph type="title"/>
          </p:nvPr>
        </p:nvSpPr>
        <p:spPr/>
        <p:txBody>
          <a:bodyPr/>
          <a:lstStyle/>
          <a:p>
            <a:r>
              <a:rPr lang="fi-FI" dirty="0"/>
              <a:t>ADP: Reconstruct with Super Resolution</a:t>
            </a:r>
            <a:endParaRPr lang="en-US" dirty="0"/>
          </a:p>
        </p:txBody>
      </p:sp>
      <p:sp>
        <p:nvSpPr>
          <p:cNvPr id="3" name="Content Placeholder 2">
            <a:extLst>
              <a:ext uri="{FF2B5EF4-FFF2-40B4-BE49-F238E27FC236}">
                <a16:creationId xmlns:a16="http://schemas.microsoft.com/office/drawing/2014/main" id="{F448D20A-C105-46B4-B39F-DCF503C7D54B}"/>
              </a:ext>
            </a:extLst>
          </p:cNvPr>
          <p:cNvSpPr>
            <a:spLocks noGrp="1"/>
          </p:cNvSpPr>
          <p:nvPr>
            <p:ph idx="1"/>
          </p:nvPr>
        </p:nvSpPr>
        <p:spPr/>
        <p:txBody>
          <a:bodyPr/>
          <a:lstStyle/>
          <a:p>
            <a:r>
              <a:rPr lang="fi-FI" dirty="0"/>
              <a:t>Super Resolution is deep learning technic</a:t>
            </a:r>
          </a:p>
          <a:p>
            <a:r>
              <a:rPr lang="fi-FI" dirty="0"/>
              <a:t>Neural Network model is trained with images</a:t>
            </a:r>
            <a:br>
              <a:rPr lang="fi-FI" dirty="0"/>
            </a:br>
            <a:r>
              <a:rPr lang="fi-FI" dirty="0"/>
              <a:t>to learn how to add extra information to pixels</a:t>
            </a:r>
          </a:p>
          <a:p>
            <a:r>
              <a:rPr lang="fi-FI" dirty="0"/>
              <a:t>That way image resolution can be </a:t>
            </a:r>
            <a:br>
              <a:rPr lang="fi-FI" dirty="0"/>
            </a:br>
            <a:r>
              <a:rPr lang="fi-FI" dirty="0"/>
              <a:t>increased to x2 – x8 times bigger</a:t>
            </a:r>
          </a:p>
          <a:p>
            <a:r>
              <a:rPr lang="fi-FI" dirty="0"/>
              <a:t>Nvidia Volta and Turing GPU has own </a:t>
            </a:r>
            <a:br>
              <a:rPr lang="fi-FI" dirty="0"/>
            </a:br>
            <a:r>
              <a:rPr lang="fi-FI" dirty="0"/>
              <a:t>super resolution models and that can be </a:t>
            </a:r>
            <a:br>
              <a:rPr lang="fi-FI" dirty="0"/>
            </a:br>
            <a:r>
              <a:rPr lang="fi-FI" dirty="0"/>
              <a:t>used with NGX SDK</a:t>
            </a:r>
          </a:p>
          <a:p>
            <a:r>
              <a:rPr lang="fi-FI" dirty="0"/>
              <a:t>We build also our own model and trained it with</a:t>
            </a:r>
            <a:br>
              <a:rPr lang="fi-FI" dirty="0"/>
            </a:br>
            <a:r>
              <a:rPr lang="fi-FI" dirty="0"/>
              <a:t>high resolution satellite images </a:t>
            </a:r>
            <a:br>
              <a:rPr lang="fi-FI" dirty="0"/>
            </a:br>
            <a:r>
              <a:rPr lang="fi-FI" dirty="0"/>
              <a:t>from Google Maps</a:t>
            </a:r>
          </a:p>
        </p:txBody>
      </p:sp>
      <p:grpSp>
        <p:nvGrpSpPr>
          <p:cNvPr id="4" name="Group 3">
            <a:extLst>
              <a:ext uri="{FF2B5EF4-FFF2-40B4-BE49-F238E27FC236}">
                <a16:creationId xmlns:a16="http://schemas.microsoft.com/office/drawing/2014/main" id="{F0FA426E-20E7-4AEE-B05A-06430313205D}"/>
              </a:ext>
            </a:extLst>
          </p:cNvPr>
          <p:cNvGrpSpPr/>
          <p:nvPr/>
        </p:nvGrpSpPr>
        <p:grpSpPr>
          <a:xfrm>
            <a:off x="5136817" y="1417340"/>
            <a:ext cx="4583697" cy="3621986"/>
            <a:chOff x="2820539" y="1547309"/>
            <a:chExt cx="4583697" cy="3621986"/>
          </a:xfrm>
        </p:grpSpPr>
        <p:sp>
          <p:nvSpPr>
            <p:cNvPr id="5" name="Arrow: Circular 4">
              <a:extLst>
                <a:ext uri="{FF2B5EF4-FFF2-40B4-BE49-F238E27FC236}">
                  <a16:creationId xmlns:a16="http://schemas.microsoft.com/office/drawing/2014/main" id="{3E911D2B-61C2-4327-A445-91847F0F071D}"/>
                </a:ext>
              </a:extLst>
            </p:cNvPr>
            <p:cNvSpPr/>
            <p:nvPr/>
          </p:nvSpPr>
          <p:spPr>
            <a:xfrm>
              <a:off x="3326411" y="1547309"/>
              <a:ext cx="3571952" cy="3571952"/>
            </a:xfrm>
            <a:prstGeom prst="circularArrow">
              <a:avLst>
                <a:gd name="adj1" fmla="val 5544"/>
                <a:gd name="adj2" fmla="val 330680"/>
                <a:gd name="adj3" fmla="val 13756845"/>
                <a:gd name="adj4" fmla="val 17397587"/>
                <a:gd name="adj5" fmla="val 5757"/>
              </a:avLst>
            </a:prstGeom>
            <a:solidFill>
              <a:srgbClr val="D43533"/>
            </a:solid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6" name="Freeform: Shape 5">
              <a:extLst>
                <a:ext uri="{FF2B5EF4-FFF2-40B4-BE49-F238E27FC236}">
                  <a16:creationId xmlns:a16="http://schemas.microsoft.com/office/drawing/2014/main" id="{6E63A13A-3C78-4062-8F3A-D6A5528163F2}"/>
                </a:ext>
              </a:extLst>
            </p:cNvPr>
            <p:cNvSpPr/>
            <p:nvPr/>
          </p:nvSpPr>
          <p:spPr>
            <a:xfrm>
              <a:off x="4269208" y="1570584"/>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Read satellite imagery</a:t>
              </a:r>
              <a:endParaRPr lang="en-FI" sz="1900" kern="1200" dirty="0">
                <a:solidFill>
                  <a:schemeClr val="bg1"/>
                </a:solidFill>
              </a:endParaRPr>
            </a:p>
          </p:txBody>
        </p:sp>
        <p:sp>
          <p:nvSpPr>
            <p:cNvPr id="7" name="Freeform: Shape 6">
              <a:extLst>
                <a:ext uri="{FF2B5EF4-FFF2-40B4-BE49-F238E27FC236}">
                  <a16:creationId xmlns:a16="http://schemas.microsoft.com/office/drawing/2014/main" id="{37699292-D5D8-446B-ADE0-BB63455C42C1}"/>
                </a:ext>
              </a:extLst>
            </p:cNvPr>
            <p:cNvSpPr/>
            <p:nvPr/>
          </p:nvSpPr>
          <p:spPr>
            <a:xfrm>
              <a:off x="5717877"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en-US" dirty="0">
                  <a:solidFill>
                    <a:schemeClr val="bg1"/>
                  </a:solidFill>
                </a:rPr>
                <a:t>Get NDVI and DEM from imagery</a:t>
              </a:r>
            </a:p>
          </p:txBody>
        </p:sp>
        <p:sp>
          <p:nvSpPr>
            <p:cNvPr id="8" name="Freeform: Shape 7">
              <a:extLst>
                <a:ext uri="{FF2B5EF4-FFF2-40B4-BE49-F238E27FC236}">
                  <a16:creationId xmlns:a16="http://schemas.microsoft.com/office/drawing/2014/main" id="{D16232D0-6CDF-4B93-98AB-E06F21144116}"/>
                </a:ext>
              </a:extLst>
            </p:cNvPr>
            <p:cNvSpPr/>
            <p:nvPr/>
          </p:nvSpPr>
          <p:spPr>
            <a:xfrm>
              <a:off x="5164535"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D43533"/>
            </a:solidFill>
            <a:ln>
              <a:solidFill>
                <a:schemeClr val="bg1"/>
              </a:solid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fi-FI" dirty="0">
                  <a:solidFill>
                    <a:schemeClr val="bg1"/>
                  </a:solidFill>
                </a:rPr>
                <a:t>Reconstruct with Super Resolution</a:t>
              </a:r>
            </a:p>
          </p:txBody>
        </p:sp>
        <p:sp>
          <p:nvSpPr>
            <p:cNvPr id="9" name="Freeform: Shape 8">
              <a:extLst>
                <a:ext uri="{FF2B5EF4-FFF2-40B4-BE49-F238E27FC236}">
                  <a16:creationId xmlns:a16="http://schemas.microsoft.com/office/drawing/2014/main" id="{A4D61C76-487C-4CAE-AEF4-A6816FD80C00}"/>
                </a:ext>
              </a:extLst>
            </p:cNvPr>
            <p:cNvSpPr/>
            <p:nvPr/>
          </p:nvSpPr>
          <p:spPr>
            <a:xfrm>
              <a:off x="3373881"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a:solidFill>
                    <a:schemeClr val="bg1"/>
                  </a:solidFill>
                </a:rPr>
                <a:t>Calculate heatmap</a:t>
              </a:r>
              <a:endParaRPr lang="en-FI" sz="1900" kern="1200">
                <a:solidFill>
                  <a:schemeClr val="bg1"/>
                </a:solidFill>
              </a:endParaRPr>
            </a:p>
          </p:txBody>
        </p:sp>
        <p:sp>
          <p:nvSpPr>
            <p:cNvPr id="10" name="Freeform: Shape 9">
              <a:extLst>
                <a:ext uri="{FF2B5EF4-FFF2-40B4-BE49-F238E27FC236}">
                  <a16:creationId xmlns:a16="http://schemas.microsoft.com/office/drawing/2014/main" id="{E0593503-BCF4-463A-BF50-4D11399D593C}"/>
                </a:ext>
              </a:extLst>
            </p:cNvPr>
            <p:cNvSpPr/>
            <p:nvPr/>
          </p:nvSpPr>
          <p:spPr>
            <a:xfrm>
              <a:off x="2820539"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Calculate changes </a:t>
              </a:r>
              <a:endParaRPr lang="en-FI" sz="1900" kern="1200" dirty="0">
                <a:solidFill>
                  <a:schemeClr val="bg1"/>
                </a:solidFill>
              </a:endParaRPr>
            </a:p>
          </p:txBody>
        </p:sp>
      </p:grpSp>
    </p:spTree>
    <p:extLst>
      <p:ext uri="{BB962C8B-B14F-4D97-AF65-F5344CB8AC3E}">
        <p14:creationId xmlns:p14="http://schemas.microsoft.com/office/powerpoint/2010/main" val="2156100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F74FC-FA33-48C9-9DCC-EE3971321722}"/>
              </a:ext>
            </a:extLst>
          </p:cNvPr>
          <p:cNvSpPr>
            <a:spLocks noGrp="1"/>
          </p:cNvSpPr>
          <p:nvPr>
            <p:ph type="title"/>
          </p:nvPr>
        </p:nvSpPr>
        <p:spPr/>
        <p:txBody>
          <a:bodyPr/>
          <a:lstStyle/>
          <a:p>
            <a:r>
              <a:rPr lang="fi-FI" dirty="0"/>
              <a:t>ADP: Calculate Heatmap</a:t>
            </a:r>
            <a:endParaRPr lang="en-US" dirty="0"/>
          </a:p>
        </p:txBody>
      </p:sp>
      <p:graphicFrame>
        <p:nvGraphicFramePr>
          <p:cNvPr id="11" name="Content Placeholder 10">
            <a:extLst>
              <a:ext uri="{FF2B5EF4-FFF2-40B4-BE49-F238E27FC236}">
                <a16:creationId xmlns:a16="http://schemas.microsoft.com/office/drawing/2014/main" id="{14EB657E-F4D8-46B8-B678-C268E5F619F7}"/>
              </a:ext>
            </a:extLst>
          </p:cNvPr>
          <p:cNvGraphicFramePr>
            <a:graphicFrameLocks noGrp="1"/>
          </p:cNvGraphicFramePr>
          <p:nvPr>
            <p:ph idx="1"/>
            <p:extLst>
              <p:ext uri="{D42A27DB-BD31-4B8C-83A1-F6EECF244321}">
                <p14:modId xmlns:p14="http://schemas.microsoft.com/office/powerpoint/2010/main" val="3512680527"/>
              </p:ext>
            </p:extLst>
          </p:nvPr>
        </p:nvGraphicFramePr>
        <p:xfrm>
          <a:off x="439486" y="1417340"/>
          <a:ext cx="4479101" cy="3600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2" name="Group 11">
            <a:extLst>
              <a:ext uri="{FF2B5EF4-FFF2-40B4-BE49-F238E27FC236}">
                <a16:creationId xmlns:a16="http://schemas.microsoft.com/office/drawing/2014/main" id="{7F6450E4-A5C5-48EE-8777-39D7D5A66269}"/>
              </a:ext>
            </a:extLst>
          </p:cNvPr>
          <p:cNvGrpSpPr/>
          <p:nvPr/>
        </p:nvGrpSpPr>
        <p:grpSpPr>
          <a:xfrm>
            <a:off x="5136817" y="1417340"/>
            <a:ext cx="4583697" cy="3621986"/>
            <a:chOff x="2820539" y="1547309"/>
            <a:chExt cx="4583697" cy="3621986"/>
          </a:xfrm>
        </p:grpSpPr>
        <p:sp>
          <p:nvSpPr>
            <p:cNvPr id="13" name="Arrow: Circular 12">
              <a:extLst>
                <a:ext uri="{FF2B5EF4-FFF2-40B4-BE49-F238E27FC236}">
                  <a16:creationId xmlns:a16="http://schemas.microsoft.com/office/drawing/2014/main" id="{37B00EDF-5AB3-4571-8795-D021BA80C662}"/>
                </a:ext>
              </a:extLst>
            </p:cNvPr>
            <p:cNvSpPr/>
            <p:nvPr/>
          </p:nvSpPr>
          <p:spPr>
            <a:xfrm>
              <a:off x="3326411" y="1547309"/>
              <a:ext cx="3571952" cy="3571952"/>
            </a:xfrm>
            <a:prstGeom prst="circularArrow">
              <a:avLst>
                <a:gd name="adj1" fmla="val 5544"/>
                <a:gd name="adj2" fmla="val 330680"/>
                <a:gd name="adj3" fmla="val 13756845"/>
                <a:gd name="adj4" fmla="val 17397587"/>
                <a:gd name="adj5" fmla="val 5757"/>
              </a:avLst>
            </a:prstGeom>
            <a:solidFill>
              <a:srgbClr val="D43533"/>
            </a:solid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14" name="Freeform: Shape 13">
              <a:extLst>
                <a:ext uri="{FF2B5EF4-FFF2-40B4-BE49-F238E27FC236}">
                  <a16:creationId xmlns:a16="http://schemas.microsoft.com/office/drawing/2014/main" id="{15C3E961-2B28-4768-B21B-29C4BD25C061}"/>
                </a:ext>
              </a:extLst>
            </p:cNvPr>
            <p:cNvSpPr/>
            <p:nvPr/>
          </p:nvSpPr>
          <p:spPr>
            <a:xfrm>
              <a:off x="4269208" y="1570584"/>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Read satellite imagery</a:t>
              </a:r>
              <a:endParaRPr lang="en-FI" sz="1900" kern="1200" dirty="0">
                <a:solidFill>
                  <a:schemeClr val="bg1"/>
                </a:solidFill>
              </a:endParaRPr>
            </a:p>
          </p:txBody>
        </p:sp>
        <p:sp>
          <p:nvSpPr>
            <p:cNvPr id="15" name="Freeform: Shape 14">
              <a:extLst>
                <a:ext uri="{FF2B5EF4-FFF2-40B4-BE49-F238E27FC236}">
                  <a16:creationId xmlns:a16="http://schemas.microsoft.com/office/drawing/2014/main" id="{6D1755BE-9C28-4335-AE15-A49950A6C0E6}"/>
                </a:ext>
              </a:extLst>
            </p:cNvPr>
            <p:cNvSpPr/>
            <p:nvPr/>
          </p:nvSpPr>
          <p:spPr>
            <a:xfrm>
              <a:off x="5717877"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en-US" dirty="0">
                  <a:solidFill>
                    <a:schemeClr val="bg1"/>
                  </a:solidFill>
                </a:rPr>
                <a:t>Get NDVI and DEM from imagery</a:t>
              </a:r>
            </a:p>
          </p:txBody>
        </p:sp>
        <p:sp>
          <p:nvSpPr>
            <p:cNvPr id="16" name="Freeform: Shape 15">
              <a:extLst>
                <a:ext uri="{FF2B5EF4-FFF2-40B4-BE49-F238E27FC236}">
                  <a16:creationId xmlns:a16="http://schemas.microsoft.com/office/drawing/2014/main" id="{6E20F31F-9468-46E8-9395-9CF800D7AFB9}"/>
                </a:ext>
              </a:extLst>
            </p:cNvPr>
            <p:cNvSpPr/>
            <p:nvPr/>
          </p:nvSpPr>
          <p:spPr>
            <a:xfrm>
              <a:off x="5164535"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fi-FI" dirty="0">
                  <a:solidFill>
                    <a:schemeClr val="bg1"/>
                  </a:solidFill>
                </a:rPr>
                <a:t>Reconstruct with Super Resolution</a:t>
              </a:r>
            </a:p>
          </p:txBody>
        </p:sp>
        <p:sp>
          <p:nvSpPr>
            <p:cNvPr id="17" name="Freeform: Shape 16">
              <a:extLst>
                <a:ext uri="{FF2B5EF4-FFF2-40B4-BE49-F238E27FC236}">
                  <a16:creationId xmlns:a16="http://schemas.microsoft.com/office/drawing/2014/main" id="{7BB1AF9C-74B5-4012-AAE2-AB31C5F8D3D6}"/>
                </a:ext>
              </a:extLst>
            </p:cNvPr>
            <p:cNvSpPr/>
            <p:nvPr/>
          </p:nvSpPr>
          <p:spPr>
            <a:xfrm>
              <a:off x="3373881"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D43533"/>
            </a:solidFill>
            <a:ln>
              <a:solidFill>
                <a:schemeClr val="bg1"/>
              </a:solid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Calculate heatmap</a:t>
              </a:r>
              <a:endParaRPr lang="en-FI" sz="1900" kern="1200" dirty="0">
                <a:solidFill>
                  <a:schemeClr val="bg1"/>
                </a:solidFill>
              </a:endParaRPr>
            </a:p>
          </p:txBody>
        </p:sp>
        <p:sp>
          <p:nvSpPr>
            <p:cNvPr id="18" name="Freeform: Shape 17">
              <a:extLst>
                <a:ext uri="{FF2B5EF4-FFF2-40B4-BE49-F238E27FC236}">
                  <a16:creationId xmlns:a16="http://schemas.microsoft.com/office/drawing/2014/main" id="{5AEA3EE3-CDAC-4816-B893-4DF0E7E37D92}"/>
                </a:ext>
              </a:extLst>
            </p:cNvPr>
            <p:cNvSpPr/>
            <p:nvPr/>
          </p:nvSpPr>
          <p:spPr>
            <a:xfrm>
              <a:off x="2820539"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Calculate changes </a:t>
              </a:r>
              <a:endParaRPr lang="en-FI" sz="1900" kern="1200" dirty="0">
                <a:solidFill>
                  <a:schemeClr val="bg1"/>
                </a:solidFill>
              </a:endParaRPr>
            </a:p>
          </p:txBody>
        </p:sp>
      </p:grpSp>
    </p:spTree>
    <p:extLst>
      <p:ext uri="{BB962C8B-B14F-4D97-AF65-F5344CB8AC3E}">
        <p14:creationId xmlns:p14="http://schemas.microsoft.com/office/powerpoint/2010/main" val="3248462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F74FC-FA33-48C9-9DCC-EE3971321722}"/>
              </a:ext>
            </a:extLst>
          </p:cNvPr>
          <p:cNvSpPr>
            <a:spLocks noGrp="1"/>
          </p:cNvSpPr>
          <p:nvPr>
            <p:ph type="title"/>
          </p:nvPr>
        </p:nvSpPr>
        <p:spPr/>
        <p:txBody>
          <a:bodyPr/>
          <a:lstStyle/>
          <a:p>
            <a:r>
              <a:rPr lang="fi-FI" dirty="0"/>
              <a:t>ADP: Calculate Changes</a:t>
            </a:r>
            <a:endParaRPr lang="en-US" dirty="0"/>
          </a:p>
        </p:txBody>
      </p:sp>
      <p:graphicFrame>
        <p:nvGraphicFramePr>
          <p:cNvPr id="11" name="Content Placeholder 10">
            <a:extLst>
              <a:ext uri="{FF2B5EF4-FFF2-40B4-BE49-F238E27FC236}">
                <a16:creationId xmlns:a16="http://schemas.microsoft.com/office/drawing/2014/main" id="{813D1714-8FB8-4386-9D66-36DDC0BF1E04}"/>
              </a:ext>
            </a:extLst>
          </p:cNvPr>
          <p:cNvGraphicFramePr>
            <a:graphicFrameLocks noGrp="1"/>
          </p:cNvGraphicFramePr>
          <p:nvPr>
            <p:ph idx="1"/>
          </p:nvPr>
        </p:nvGraphicFramePr>
        <p:xfrm>
          <a:off x="439486" y="1417340"/>
          <a:ext cx="4583698" cy="3600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2" name="Group 11">
            <a:extLst>
              <a:ext uri="{FF2B5EF4-FFF2-40B4-BE49-F238E27FC236}">
                <a16:creationId xmlns:a16="http://schemas.microsoft.com/office/drawing/2014/main" id="{C203DC48-AD7A-49F4-A6F5-B53B47DD7A96}"/>
              </a:ext>
            </a:extLst>
          </p:cNvPr>
          <p:cNvGrpSpPr/>
          <p:nvPr/>
        </p:nvGrpSpPr>
        <p:grpSpPr>
          <a:xfrm>
            <a:off x="5136817" y="1417340"/>
            <a:ext cx="4583697" cy="3621986"/>
            <a:chOff x="2820539" y="1547309"/>
            <a:chExt cx="4583697" cy="3621986"/>
          </a:xfrm>
        </p:grpSpPr>
        <p:sp>
          <p:nvSpPr>
            <p:cNvPr id="13" name="Arrow: Circular 12">
              <a:extLst>
                <a:ext uri="{FF2B5EF4-FFF2-40B4-BE49-F238E27FC236}">
                  <a16:creationId xmlns:a16="http://schemas.microsoft.com/office/drawing/2014/main" id="{4834948B-6E80-4268-8924-D0B581DEBE8C}"/>
                </a:ext>
              </a:extLst>
            </p:cNvPr>
            <p:cNvSpPr/>
            <p:nvPr/>
          </p:nvSpPr>
          <p:spPr>
            <a:xfrm>
              <a:off x="3326411" y="1547309"/>
              <a:ext cx="3571952" cy="3571952"/>
            </a:xfrm>
            <a:prstGeom prst="circularArrow">
              <a:avLst>
                <a:gd name="adj1" fmla="val 5544"/>
                <a:gd name="adj2" fmla="val 330680"/>
                <a:gd name="adj3" fmla="val 13756845"/>
                <a:gd name="adj4" fmla="val 17397587"/>
                <a:gd name="adj5" fmla="val 5757"/>
              </a:avLst>
            </a:prstGeom>
            <a:solidFill>
              <a:srgbClr val="D43533"/>
            </a:solid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14" name="Freeform: Shape 13">
              <a:extLst>
                <a:ext uri="{FF2B5EF4-FFF2-40B4-BE49-F238E27FC236}">
                  <a16:creationId xmlns:a16="http://schemas.microsoft.com/office/drawing/2014/main" id="{D9F4AFFA-8AAE-4A7A-9FBF-2C32C811719C}"/>
                </a:ext>
              </a:extLst>
            </p:cNvPr>
            <p:cNvSpPr/>
            <p:nvPr/>
          </p:nvSpPr>
          <p:spPr>
            <a:xfrm>
              <a:off x="4269208" y="1570584"/>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Read satellite imagery</a:t>
              </a:r>
              <a:endParaRPr lang="en-FI" sz="1900" kern="1200" dirty="0">
                <a:solidFill>
                  <a:schemeClr val="bg1"/>
                </a:solidFill>
              </a:endParaRPr>
            </a:p>
          </p:txBody>
        </p:sp>
        <p:sp>
          <p:nvSpPr>
            <p:cNvPr id="15" name="Freeform: Shape 14">
              <a:extLst>
                <a:ext uri="{FF2B5EF4-FFF2-40B4-BE49-F238E27FC236}">
                  <a16:creationId xmlns:a16="http://schemas.microsoft.com/office/drawing/2014/main" id="{64D7890D-9C00-4684-B83B-078F43A71EF6}"/>
                </a:ext>
              </a:extLst>
            </p:cNvPr>
            <p:cNvSpPr/>
            <p:nvPr/>
          </p:nvSpPr>
          <p:spPr>
            <a:xfrm>
              <a:off x="5717877"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en-US" dirty="0">
                  <a:solidFill>
                    <a:schemeClr val="bg1"/>
                  </a:solidFill>
                </a:rPr>
                <a:t>Get NDVI and DEM from imagery</a:t>
              </a:r>
            </a:p>
          </p:txBody>
        </p:sp>
        <p:sp>
          <p:nvSpPr>
            <p:cNvPr id="16" name="Freeform: Shape 15">
              <a:extLst>
                <a:ext uri="{FF2B5EF4-FFF2-40B4-BE49-F238E27FC236}">
                  <a16:creationId xmlns:a16="http://schemas.microsoft.com/office/drawing/2014/main" id="{EB141A0E-F0C9-434E-9E45-5C1982DA621A}"/>
                </a:ext>
              </a:extLst>
            </p:cNvPr>
            <p:cNvSpPr/>
            <p:nvPr/>
          </p:nvSpPr>
          <p:spPr>
            <a:xfrm>
              <a:off x="5164535"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fi-FI" dirty="0">
                  <a:solidFill>
                    <a:schemeClr val="bg1"/>
                  </a:solidFill>
                </a:rPr>
                <a:t>Reconstruct with Super Resolution</a:t>
              </a:r>
            </a:p>
          </p:txBody>
        </p:sp>
        <p:sp>
          <p:nvSpPr>
            <p:cNvPr id="17" name="Freeform: Shape 16">
              <a:extLst>
                <a:ext uri="{FF2B5EF4-FFF2-40B4-BE49-F238E27FC236}">
                  <a16:creationId xmlns:a16="http://schemas.microsoft.com/office/drawing/2014/main" id="{F2B85BDA-C27D-4CDB-A1CB-B0D842BB89DF}"/>
                </a:ext>
              </a:extLst>
            </p:cNvPr>
            <p:cNvSpPr/>
            <p:nvPr/>
          </p:nvSpPr>
          <p:spPr>
            <a:xfrm>
              <a:off x="3373881"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a:solidFill>
                    <a:schemeClr val="bg1"/>
                  </a:solidFill>
                </a:rPr>
                <a:t>Calculate heatmap</a:t>
              </a:r>
              <a:endParaRPr lang="en-FI" sz="1900" kern="1200">
                <a:solidFill>
                  <a:schemeClr val="bg1"/>
                </a:solidFill>
              </a:endParaRPr>
            </a:p>
          </p:txBody>
        </p:sp>
        <p:sp>
          <p:nvSpPr>
            <p:cNvPr id="18" name="Freeform: Shape 17">
              <a:extLst>
                <a:ext uri="{FF2B5EF4-FFF2-40B4-BE49-F238E27FC236}">
                  <a16:creationId xmlns:a16="http://schemas.microsoft.com/office/drawing/2014/main" id="{AD8A41D3-06D0-4C94-81C9-0D0D674EC4E4}"/>
                </a:ext>
              </a:extLst>
            </p:cNvPr>
            <p:cNvSpPr/>
            <p:nvPr/>
          </p:nvSpPr>
          <p:spPr>
            <a:xfrm>
              <a:off x="2820539"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D43533"/>
            </a:solidFill>
            <a:ln>
              <a:solidFill>
                <a:schemeClr val="bg1"/>
              </a:solid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Calculate changes </a:t>
              </a:r>
              <a:endParaRPr lang="en-FI" sz="1900" kern="1200" dirty="0">
                <a:solidFill>
                  <a:schemeClr val="bg1"/>
                </a:solidFill>
              </a:endParaRPr>
            </a:p>
          </p:txBody>
        </p:sp>
      </p:grpSp>
    </p:spTree>
    <p:extLst>
      <p:ext uri="{BB962C8B-B14F-4D97-AF65-F5344CB8AC3E}">
        <p14:creationId xmlns:p14="http://schemas.microsoft.com/office/powerpoint/2010/main" val="4285583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F5BFB-03D6-4783-8B02-BEEBC1139324}"/>
              </a:ext>
            </a:extLst>
          </p:cNvPr>
          <p:cNvSpPr>
            <a:spLocks noGrp="1"/>
          </p:cNvSpPr>
          <p:nvPr>
            <p:ph type="title"/>
          </p:nvPr>
        </p:nvSpPr>
        <p:spPr>
          <a:xfrm>
            <a:off x="508000" y="2381250"/>
            <a:ext cx="9144000" cy="952500"/>
          </a:xfrm>
        </p:spPr>
        <p:txBody>
          <a:bodyPr>
            <a:noAutofit/>
          </a:bodyPr>
          <a:lstStyle/>
          <a:p>
            <a:r>
              <a:rPr lang="en-US" sz="6000" dirty="0"/>
              <a:t>TECHNICS</a:t>
            </a:r>
            <a:br>
              <a:rPr lang="en-US" sz="6000" dirty="0"/>
            </a:br>
            <a:r>
              <a:rPr lang="en-US" sz="4000" i="1" dirty="0"/>
              <a:t>OF SATELLITE IMAGE PROCESSING AND FEATURE DETECTION</a:t>
            </a:r>
            <a:endParaRPr lang="en-FI" sz="4000" i="1" dirty="0"/>
          </a:p>
        </p:txBody>
      </p:sp>
    </p:spTree>
    <p:extLst>
      <p:ext uri="{BB962C8B-B14F-4D97-AF65-F5344CB8AC3E}">
        <p14:creationId xmlns:p14="http://schemas.microsoft.com/office/powerpoint/2010/main" val="2014597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Key concept</a:t>
            </a:r>
          </a:p>
        </p:txBody>
      </p:sp>
      <p:sp>
        <p:nvSpPr>
          <p:cNvPr id="3" name="Content Placeholder 2"/>
          <p:cNvSpPr>
            <a:spLocks noGrp="1"/>
          </p:cNvSpPr>
          <p:nvPr>
            <p:ph idx="1"/>
          </p:nvPr>
        </p:nvSpPr>
        <p:spPr/>
        <p:txBody>
          <a:bodyPr/>
          <a:lstStyle/>
          <a:p>
            <a:pPr marL="0" indent="0">
              <a:buNone/>
            </a:pPr>
            <a:r>
              <a:rPr lang="en-US" dirty="0">
                <a:latin typeface="+mj-lt"/>
              </a:rPr>
              <a:t>Problem </a:t>
            </a:r>
          </a:p>
          <a:p>
            <a:pPr marL="0" indent="0">
              <a:buNone/>
            </a:pPr>
            <a:r>
              <a:rPr lang="en-US" dirty="0"/>
              <a:t>Publicly available satellite imagery updates frequently (2-3 days cycle), but the imagery is low resolution and there are also clouds which block visibility to land. To detect features from images, object detection and semantic segmentation is needed. This will fail in low resolution images.</a:t>
            </a:r>
          </a:p>
          <a:p>
            <a:pPr marL="0" indent="0">
              <a:buNone/>
            </a:pPr>
            <a:endParaRPr lang="en-US" b="1" dirty="0"/>
          </a:p>
          <a:p>
            <a:pPr marL="0" indent="0">
              <a:buNone/>
            </a:pPr>
            <a:r>
              <a:rPr lang="en-US" b="1" dirty="0">
                <a:latin typeface="Roboto Medium" panose="02000000000000000000" pitchFamily="2" charset="0"/>
                <a:ea typeface="Roboto Medium" panose="02000000000000000000" pitchFamily="2" charset="0"/>
              </a:rPr>
              <a:t>Solution</a:t>
            </a:r>
          </a:p>
          <a:p>
            <a:pPr marL="0" indent="0">
              <a:buNone/>
            </a:pPr>
            <a:r>
              <a:rPr lang="en-US" dirty="0"/>
              <a:t>We build high resolution images from multiple low-resolution images and use them in object detection and image segmentation.</a:t>
            </a:r>
          </a:p>
          <a:p>
            <a:endParaRPr lang="fi-FI" dirty="0"/>
          </a:p>
        </p:txBody>
      </p:sp>
    </p:spTree>
    <p:extLst>
      <p:ext uri="{BB962C8B-B14F-4D97-AF65-F5344CB8AC3E}">
        <p14:creationId xmlns:p14="http://schemas.microsoft.com/office/powerpoint/2010/main" val="1572542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Process</a:t>
            </a:r>
          </a:p>
        </p:txBody>
      </p:sp>
      <p:pic>
        <p:nvPicPr>
          <p:cNvPr id="4" name="Picture 3"/>
          <p:cNvPicPr>
            <a:picLocks noChangeAspect="1"/>
          </p:cNvPicPr>
          <p:nvPr/>
        </p:nvPicPr>
        <p:blipFill rotWithShape="1">
          <a:blip r:embed="rId2"/>
          <a:srcRect t="12385" b="5354"/>
          <a:stretch/>
        </p:blipFill>
        <p:spPr>
          <a:xfrm>
            <a:off x="2015242" y="1161288"/>
            <a:ext cx="6129516" cy="3392424"/>
          </a:xfrm>
          <a:prstGeom prst="rect">
            <a:avLst/>
          </a:prstGeom>
        </p:spPr>
      </p:pic>
    </p:spTree>
    <p:extLst>
      <p:ext uri="{BB962C8B-B14F-4D97-AF65-F5344CB8AC3E}">
        <p14:creationId xmlns:p14="http://schemas.microsoft.com/office/powerpoint/2010/main" val="3560736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Image Processing and Feature Detection</a:t>
            </a:r>
          </a:p>
        </p:txBody>
      </p:sp>
      <p:graphicFrame>
        <p:nvGraphicFramePr>
          <p:cNvPr id="5" name="Content Placeholder 4">
            <a:extLst>
              <a:ext uri="{FF2B5EF4-FFF2-40B4-BE49-F238E27FC236}">
                <a16:creationId xmlns:a16="http://schemas.microsoft.com/office/drawing/2014/main" id="{C1F3E4B5-5445-44BB-9261-8817645D1998}"/>
              </a:ext>
            </a:extLst>
          </p:cNvPr>
          <p:cNvGraphicFramePr>
            <a:graphicFrameLocks noGrp="1"/>
          </p:cNvGraphicFramePr>
          <p:nvPr>
            <p:ph idx="1"/>
            <p:extLst>
              <p:ext uri="{D42A27DB-BD31-4B8C-83A1-F6EECF244321}">
                <p14:modId xmlns:p14="http://schemas.microsoft.com/office/powerpoint/2010/main" val="1574247885"/>
              </p:ext>
            </p:extLst>
          </p:nvPr>
        </p:nvGraphicFramePr>
        <p:xfrm>
          <a:off x="234660" y="795718"/>
          <a:ext cx="9041004" cy="46394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39687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Workflow: Image Pre-Processing</a:t>
            </a:r>
          </a:p>
        </p:txBody>
      </p:sp>
      <p:graphicFrame>
        <p:nvGraphicFramePr>
          <p:cNvPr id="4" name="Content Placeholder 3">
            <a:extLst>
              <a:ext uri="{FF2B5EF4-FFF2-40B4-BE49-F238E27FC236}">
                <a16:creationId xmlns:a16="http://schemas.microsoft.com/office/drawing/2014/main" id="{F837E3B6-8C8C-4BE7-A94A-28BF73A5B107}"/>
              </a:ext>
            </a:extLst>
          </p:cNvPr>
          <p:cNvGraphicFramePr>
            <a:graphicFrameLocks noGrp="1"/>
          </p:cNvGraphicFramePr>
          <p:nvPr>
            <p:ph idx="1"/>
          </p:nvPr>
        </p:nvGraphicFramePr>
        <p:xfrm>
          <a:off x="3668721" y="1253266"/>
          <a:ext cx="6252382" cy="32084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reeform: Shape 4">
            <a:extLst>
              <a:ext uri="{FF2B5EF4-FFF2-40B4-BE49-F238E27FC236}">
                <a16:creationId xmlns:a16="http://schemas.microsoft.com/office/drawing/2014/main" id="{FFE38209-B2AA-43FD-BB28-BEE47CAAF7ED}"/>
              </a:ext>
            </a:extLst>
          </p:cNvPr>
          <p:cNvSpPr/>
          <p:nvPr/>
        </p:nvSpPr>
        <p:spPr>
          <a:xfrm>
            <a:off x="238897" y="1304517"/>
            <a:ext cx="3123734" cy="548354"/>
          </a:xfrm>
          <a:custGeom>
            <a:avLst/>
            <a:gdLst>
              <a:gd name="connsiteX0" fmla="*/ 0 w 1624555"/>
              <a:gd name="connsiteY0" fmla="*/ 0 h 548354"/>
              <a:gd name="connsiteX1" fmla="*/ 1624555 w 1624555"/>
              <a:gd name="connsiteY1" fmla="*/ 0 h 548354"/>
              <a:gd name="connsiteX2" fmla="*/ 1624555 w 1624555"/>
              <a:gd name="connsiteY2" fmla="*/ 548354 h 548354"/>
              <a:gd name="connsiteX3" fmla="*/ 0 w 1624555"/>
              <a:gd name="connsiteY3" fmla="*/ 548354 h 548354"/>
              <a:gd name="connsiteX4" fmla="*/ 0 w 1624555"/>
              <a:gd name="connsiteY4" fmla="*/ 0 h 548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555" h="548354">
                <a:moveTo>
                  <a:pt x="0" y="0"/>
                </a:moveTo>
                <a:lnTo>
                  <a:pt x="1624555" y="0"/>
                </a:lnTo>
                <a:lnTo>
                  <a:pt x="1624555" y="548354"/>
                </a:lnTo>
                <a:lnTo>
                  <a:pt x="0" y="548354"/>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8232" tIns="44704" rIns="78232" bIns="44704" numCol="1" spcCol="1270" anchor="ctr" anchorCtr="0">
            <a:noAutofit/>
          </a:bodyPr>
          <a:lstStyle/>
          <a:p>
            <a:pPr marL="0" lvl="0" indent="0" algn="ctr" defTabSz="488950">
              <a:lnSpc>
                <a:spcPct val="90000"/>
              </a:lnSpc>
              <a:spcBef>
                <a:spcPct val="0"/>
              </a:spcBef>
              <a:spcAft>
                <a:spcPct val="35000"/>
              </a:spcAft>
              <a:buNone/>
            </a:pPr>
            <a:endParaRPr lang="en-FI" sz="1100" kern="1200" dirty="0"/>
          </a:p>
        </p:txBody>
      </p:sp>
      <p:sp>
        <p:nvSpPr>
          <p:cNvPr id="6" name="Freeform: Shape 5">
            <a:extLst>
              <a:ext uri="{FF2B5EF4-FFF2-40B4-BE49-F238E27FC236}">
                <a16:creationId xmlns:a16="http://schemas.microsoft.com/office/drawing/2014/main" id="{2F42CBA6-1CE9-44EC-ADB0-D940C2834862}"/>
              </a:ext>
            </a:extLst>
          </p:cNvPr>
          <p:cNvSpPr/>
          <p:nvPr/>
        </p:nvSpPr>
        <p:spPr>
          <a:xfrm>
            <a:off x="238896" y="1852871"/>
            <a:ext cx="3123735" cy="2615889"/>
          </a:xfrm>
          <a:custGeom>
            <a:avLst/>
            <a:gdLst>
              <a:gd name="connsiteX0" fmla="*/ 0 w 1624555"/>
              <a:gd name="connsiteY0" fmla="*/ 0 h 3442230"/>
              <a:gd name="connsiteX1" fmla="*/ 1624555 w 1624555"/>
              <a:gd name="connsiteY1" fmla="*/ 0 h 3442230"/>
              <a:gd name="connsiteX2" fmla="*/ 1624555 w 1624555"/>
              <a:gd name="connsiteY2" fmla="*/ 3442230 h 3442230"/>
              <a:gd name="connsiteX3" fmla="*/ 0 w 1624555"/>
              <a:gd name="connsiteY3" fmla="*/ 3442230 h 3442230"/>
              <a:gd name="connsiteX4" fmla="*/ 0 w 1624555"/>
              <a:gd name="connsiteY4" fmla="*/ 0 h 3442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555" h="3442230">
                <a:moveTo>
                  <a:pt x="0" y="0"/>
                </a:moveTo>
                <a:lnTo>
                  <a:pt x="1624555" y="0"/>
                </a:lnTo>
                <a:lnTo>
                  <a:pt x="1624555" y="3442230"/>
                </a:lnTo>
                <a:lnTo>
                  <a:pt x="0" y="3442230"/>
                </a:lnTo>
                <a:lnTo>
                  <a:pt x="0" y="0"/>
                </a:lnTo>
                <a:close/>
              </a:path>
            </a:pathLst>
          </a:custGeom>
          <a:solidFill>
            <a:schemeClr val="bg1">
              <a:alpha val="90000"/>
            </a:schemeClr>
          </a:solidFill>
          <a:ln>
            <a:solidFill>
              <a:srgbClr val="D43533">
                <a:alpha val="90000"/>
              </a:srgb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58674" tIns="58674" rIns="78232" bIns="88011" numCol="1" spcCol="1270" anchor="t" anchorCtr="0">
            <a:noAutofit/>
          </a:bodyPr>
          <a:lstStyle/>
          <a:p>
            <a:pPr marL="171450" lvl="1" indent="-171450" algn="l" defTabSz="488950">
              <a:lnSpc>
                <a:spcPct val="90000"/>
              </a:lnSpc>
              <a:spcBef>
                <a:spcPct val="0"/>
              </a:spcBef>
              <a:spcAft>
                <a:spcPct val="15000"/>
              </a:spcAft>
              <a:buClr>
                <a:srgbClr val="D43533"/>
              </a:buClr>
              <a:buFont typeface="Wingdings" panose="05000000000000000000" pitchFamily="2" charset="2"/>
              <a:buChar char="§"/>
            </a:pPr>
            <a:r>
              <a:rPr lang="en-US" sz="1100" kern="1200" dirty="0"/>
              <a:t>Download Sentinel satellite products from data sources</a:t>
            </a:r>
            <a:endParaRPr lang="en-FI" sz="1100" kern="1200" dirty="0"/>
          </a:p>
          <a:p>
            <a:pPr marL="171450" lvl="1" indent="-171450" algn="l" defTabSz="488950">
              <a:lnSpc>
                <a:spcPct val="90000"/>
              </a:lnSpc>
              <a:spcBef>
                <a:spcPct val="0"/>
              </a:spcBef>
              <a:spcAft>
                <a:spcPct val="15000"/>
              </a:spcAft>
              <a:buClr>
                <a:srgbClr val="D43533"/>
              </a:buClr>
              <a:buFont typeface="Wingdings" panose="05000000000000000000" pitchFamily="2" charset="2"/>
              <a:buChar char="§"/>
            </a:pPr>
            <a:r>
              <a:rPr lang="en-US" sz="1100" kern="1200" dirty="0"/>
              <a:t>Extract specified spectral bands to low resolution image sets</a:t>
            </a:r>
            <a:endParaRPr lang="en-FI" sz="1100" kern="1200" dirty="0"/>
          </a:p>
          <a:p>
            <a:pPr marL="171450" lvl="1" indent="-171450" algn="l" defTabSz="488950">
              <a:lnSpc>
                <a:spcPct val="90000"/>
              </a:lnSpc>
              <a:spcBef>
                <a:spcPct val="0"/>
              </a:spcBef>
              <a:spcAft>
                <a:spcPct val="15000"/>
              </a:spcAft>
              <a:buClr>
                <a:srgbClr val="D43533"/>
              </a:buClr>
              <a:buFont typeface="Wingdings" panose="05000000000000000000" pitchFamily="2" charset="2"/>
              <a:buChar char="§"/>
            </a:pPr>
            <a:r>
              <a:rPr lang="en-US" sz="1100" kern="1200" dirty="0"/>
              <a:t>Remove clouds by using cloud masks (provided in satellite product) and replace content from other images (this method is called mosaicking)</a:t>
            </a:r>
            <a:endParaRPr lang="en-FI" sz="1100" kern="1200" dirty="0"/>
          </a:p>
          <a:p>
            <a:pPr marL="171450" lvl="1" indent="-171450" algn="l" defTabSz="488950">
              <a:lnSpc>
                <a:spcPct val="90000"/>
              </a:lnSpc>
              <a:spcBef>
                <a:spcPct val="0"/>
              </a:spcBef>
              <a:spcAft>
                <a:spcPct val="15000"/>
              </a:spcAft>
              <a:buClr>
                <a:srgbClr val="D43533"/>
              </a:buClr>
              <a:buFont typeface="Wingdings" panose="05000000000000000000" pitchFamily="2" charset="2"/>
              <a:buChar char="§"/>
            </a:pPr>
            <a:r>
              <a:rPr lang="en-US" sz="1100" kern="1200" dirty="0"/>
              <a:t>Predict new high-resolution candidate images from low resolution images</a:t>
            </a:r>
            <a:endParaRPr lang="en-FI" sz="1100" kern="1200" dirty="0"/>
          </a:p>
          <a:p>
            <a:pPr marL="171450" lvl="1" indent="-171450" algn="l" defTabSz="488950">
              <a:lnSpc>
                <a:spcPct val="90000"/>
              </a:lnSpc>
              <a:spcBef>
                <a:spcPct val="0"/>
              </a:spcBef>
              <a:spcAft>
                <a:spcPct val="15000"/>
              </a:spcAft>
              <a:buClr>
                <a:srgbClr val="D43533"/>
              </a:buClr>
              <a:buFont typeface="Wingdings" panose="05000000000000000000" pitchFamily="2" charset="2"/>
              <a:buChar char="§"/>
            </a:pPr>
            <a:r>
              <a:rPr lang="en-US" sz="1100" kern="1200" dirty="0"/>
              <a:t>Stack the candidate images and extracting details to high quality image</a:t>
            </a:r>
            <a:endParaRPr lang="en-FI" sz="1100" kern="1200" dirty="0"/>
          </a:p>
        </p:txBody>
      </p:sp>
    </p:spTree>
    <p:extLst>
      <p:ext uri="{BB962C8B-B14F-4D97-AF65-F5344CB8AC3E}">
        <p14:creationId xmlns:p14="http://schemas.microsoft.com/office/powerpoint/2010/main" val="278323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Workflow: </a:t>
            </a:r>
            <a:r>
              <a:rPr lang="en-US" dirty="0"/>
              <a:t>Object Detection for Utilities</a:t>
            </a:r>
            <a:endParaRPr lang="fi-FI" dirty="0"/>
          </a:p>
        </p:txBody>
      </p:sp>
      <p:grpSp>
        <p:nvGrpSpPr>
          <p:cNvPr id="3" name="Group 2">
            <a:extLst>
              <a:ext uri="{FF2B5EF4-FFF2-40B4-BE49-F238E27FC236}">
                <a16:creationId xmlns:a16="http://schemas.microsoft.com/office/drawing/2014/main" id="{3B31456B-5534-4FF3-A5F7-6A5C9D42A132}"/>
              </a:ext>
            </a:extLst>
          </p:cNvPr>
          <p:cNvGrpSpPr/>
          <p:nvPr/>
        </p:nvGrpSpPr>
        <p:grpSpPr>
          <a:xfrm>
            <a:off x="4056434" y="1254049"/>
            <a:ext cx="5476954" cy="3206900"/>
            <a:chOff x="4056434" y="1254049"/>
            <a:chExt cx="5476954" cy="3206900"/>
          </a:xfrm>
        </p:grpSpPr>
        <p:sp>
          <p:nvSpPr>
            <p:cNvPr id="9" name="Freeform: Shape 8">
              <a:extLst>
                <a:ext uri="{FF2B5EF4-FFF2-40B4-BE49-F238E27FC236}">
                  <a16:creationId xmlns:a16="http://schemas.microsoft.com/office/drawing/2014/main" id="{9EBB070B-F29C-460C-BE60-525CBB2F42B5}"/>
                </a:ext>
              </a:extLst>
            </p:cNvPr>
            <p:cNvSpPr/>
            <p:nvPr/>
          </p:nvSpPr>
          <p:spPr>
            <a:xfrm>
              <a:off x="4056434" y="2497174"/>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a:solidFill>
              <a:srgbClr val="999999"/>
            </a:solidFill>
          </p:spPr>
          <p:style>
            <a:lnRef idx="2">
              <a:schemeClr val="lt1">
                <a:hueOff val="0"/>
                <a:satOff val="0"/>
                <a:lumOff val="0"/>
                <a:alphaOff val="0"/>
              </a:schemeClr>
            </a:lnRef>
            <a:fillRef idx="1">
              <a:schemeClr val="accent1">
                <a:shade val="80000"/>
                <a:hueOff val="0"/>
                <a:satOff val="0"/>
                <a:lumOff val="0"/>
                <a:alphaOff val="0"/>
              </a:schemeClr>
            </a:fillRef>
            <a:effectRef idx="0">
              <a:schemeClr val="accent1">
                <a:shade val="80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Image Pre-Processing</a:t>
              </a:r>
              <a:endParaRPr lang="en-FI" sz="1500" kern="1200" dirty="0"/>
            </a:p>
          </p:txBody>
        </p:sp>
        <p:sp>
          <p:nvSpPr>
            <p:cNvPr id="10" name="Freeform: Shape 9">
              <a:extLst>
                <a:ext uri="{FF2B5EF4-FFF2-40B4-BE49-F238E27FC236}">
                  <a16:creationId xmlns:a16="http://schemas.microsoft.com/office/drawing/2014/main" id="{ABAC7055-BFDF-4FF6-9158-D1B8A5D25CFF}"/>
                </a:ext>
              </a:extLst>
            </p:cNvPr>
            <p:cNvSpPr/>
            <p:nvPr/>
          </p:nvSpPr>
          <p:spPr>
            <a:xfrm rot="18289469">
              <a:off x="5281221" y="2422910"/>
              <a:ext cx="1009556" cy="40429"/>
            </a:xfrm>
            <a:custGeom>
              <a:avLst/>
              <a:gdLst>
                <a:gd name="connsiteX0" fmla="*/ 0 w 1009556"/>
                <a:gd name="connsiteY0" fmla="*/ 20214 h 40429"/>
                <a:gd name="connsiteX1" fmla="*/ 1009556 w 1009556"/>
                <a:gd name="connsiteY1" fmla="*/ 20214 h 40429"/>
              </a:gdLst>
              <a:ahLst/>
              <a:cxnLst>
                <a:cxn ang="0">
                  <a:pos x="connsiteX0" y="connsiteY0"/>
                </a:cxn>
                <a:cxn ang="0">
                  <a:pos x="connsiteX1" y="connsiteY1"/>
                </a:cxn>
              </a:cxnLst>
              <a:rect l="l" t="t" r="r" b="b"/>
              <a:pathLst>
                <a:path w="1009556" h="40429">
                  <a:moveTo>
                    <a:pt x="0" y="20214"/>
                  </a:moveTo>
                  <a:lnTo>
                    <a:pt x="1009556" y="20214"/>
                  </a:lnTo>
                </a:path>
              </a:pathLst>
            </a:custGeom>
            <a:noFill/>
          </p:spPr>
          <p:style>
            <a:lnRef idx="2">
              <a:schemeClr val="accent1">
                <a:tint val="99000"/>
                <a:hueOff val="0"/>
                <a:satOff val="0"/>
                <a:lumOff val="0"/>
                <a:alphaOff val="0"/>
              </a:schemeClr>
            </a:lnRef>
            <a:fillRef idx="0">
              <a:scrgbClr r="0" g="0" b="0"/>
            </a:fillRef>
            <a:effectRef idx="0">
              <a:schemeClr val="accent1">
                <a:tint val="99000"/>
                <a:hueOff val="0"/>
                <a:satOff val="0"/>
                <a:lumOff val="0"/>
                <a:alphaOff val="0"/>
              </a:schemeClr>
            </a:effectRef>
            <a:fontRef idx="minor">
              <a:schemeClr val="tx1">
                <a:hueOff val="0"/>
                <a:satOff val="0"/>
                <a:lumOff val="0"/>
                <a:alphaOff val="0"/>
              </a:schemeClr>
            </a:fontRef>
          </p:style>
          <p:txBody>
            <a:bodyPr spcFirstLastPara="0" vert="horz" wrap="square" lIns="492238" tIns="-5025" rIns="492240" bIns="-5024"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11" name="Freeform: Shape 10">
              <a:extLst>
                <a:ext uri="{FF2B5EF4-FFF2-40B4-BE49-F238E27FC236}">
                  <a16:creationId xmlns:a16="http://schemas.microsoft.com/office/drawing/2014/main" id="{68B87181-8635-4310-A645-3BC454E71048}"/>
                </a:ext>
              </a:extLst>
            </p:cNvPr>
            <p:cNvSpPr/>
            <p:nvPr/>
          </p:nvSpPr>
          <p:spPr>
            <a:xfrm>
              <a:off x="6074260" y="1668424"/>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p:spPr>
          <p:style>
            <a:lnRef idx="2">
              <a:schemeClr val="lt1">
                <a:hueOff val="0"/>
                <a:satOff val="0"/>
                <a:lumOff val="0"/>
                <a:alphaOff val="0"/>
              </a:schemeClr>
            </a:lnRef>
            <a:fillRef idx="1">
              <a:schemeClr val="accent1">
                <a:tint val="99000"/>
                <a:hueOff val="0"/>
                <a:satOff val="0"/>
                <a:lumOff val="0"/>
                <a:alphaOff val="0"/>
              </a:schemeClr>
            </a:fillRef>
            <a:effectRef idx="0">
              <a:schemeClr val="accent1">
                <a:tint val="99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Object Detection for Utilities</a:t>
              </a:r>
              <a:endParaRPr lang="en-FI" sz="1500" kern="1200" dirty="0"/>
            </a:p>
          </p:txBody>
        </p:sp>
        <p:sp>
          <p:nvSpPr>
            <p:cNvPr id="12" name="Freeform: Shape 11">
              <a:extLst>
                <a:ext uri="{FF2B5EF4-FFF2-40B4-BE49-F238E27FC236}">
                  <a16:creationId xmlns:a16="http://schemas.microsoft.com/office/drawing/2014/main" id="{49238FE3-3A07-4BAF-94EA-63F55A8C3344}"/>
                </a:ext>
              </a:extLst>
            </p:cNvPr>
            <p:cNvSpPr/>
            <p:nvPr/>
          </p:nvSpPr>
          <p:spPr>
            <a:xfrm rot="19457599">
              <a:off x="7448830" y="1801347"/>
              <a:ext cx="709988" cy="40429"/>
            </a:xfrm>
            <a:custGeom>
              <a:avLst/>
              <a:gdLst>
                <a:gd name="connsiteX0" fmla="*/ 0 w 709988"/>
                <a:gd name="connsiteY0" fmla="*/ 20214 h 40429"/>
                <a:gd name="connsiteX1" fmla="*/ 709988 w 709988"/>
                <a:gd name="connsiteY1" fmla="*/ 20214 h 40429"/>
              </a:gdLst>
              <a:ahLst/>
              <a:cxnLst>
                <a:cxn ang="0">
                  <a:pos x="connsiteX0" y="connsiteY0"/>
                </a:cxn>
                <a:cxn ang="0">
                  <a:pos x="connsiteX1" y="connsiteY1"/>
                </a:cxn>
              </a:cxnLst>
              <a:rect l="l" t="t" r="r" b="b"/>
              <a:pathLst>
                <a:path w="709988" h="40429">
                  <a:moveTo>
                    <a:pt x="0" y="20214"/>
                  </a:moveTo>
                  <a:lnTo>
                    <a:pt x="709988" y="20214"/>
                  </a:lnTo>
                </a:path>
              </a:pathLst>
            </a:custGeom>
            <a:noFill/>
          </p:spPr>
          <p:style>
            <a:lnRef idx="2">
              <a:schemeClr val="accent1">
                <a:tint val="80000"/>
                <a:hueOff val="0"/>
                <a:satOff val="0"/>
                <a:lumOff val="0"/>
                <a:alphaOff val="0"/>
              </a:schemeClr>
            </a:lnRef>
            <a:fillRef idx="0">
              <a:scrgbClr r="0" g="0" b="0"/>
            </a:fillRef>
            <a:effectRef idx="0">
              <a:schemeClr val="accent1">
                <a:tint val="80000"/>
                <a:hueOff val="0"/>
                <a:satOff val="0"/>
                <a:lumOff val="0"/>
                <a:alphaOff val="0"/>
              </a:schemeClr>
            </a:effectRef>
            <a:fontRef idx="minor">
              <a:schemeClr val="tx1">
                <a:hueOff val="0"/>
                <a:satOff val="0"/>
                <a:lumOff val="0"/>
                <a:alphaOff val="0"/>
              </a:schemeClr>
            </a:fontRef>
          </p:style>
          <p:txBody>
            <a:bodyPr spcFirstLastPara="0" vert="horz" wrap="square" lIns="349944" tIns="2466" rIns="349944" bIns="2463"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13" name="Freeform: Shape 12">
              <a:extLst>
                <a:ext uri="{FF2B5EF4-FFF2-40B4-BE49-F238E27FC236}">
                  <a16:creationId xmlns:a16="http://schemas.microsoft.com/office/drawing/2014/main" id="{C52F3A1E-7806-4859-8661-249CAA6664AB}"/>
                </a:ext>
              </a:extLst>
            </p:cNvPr>
            <p:cNvSpPr/>
            <p:nvPr/>
          </p:nvSpPr>
          <p:spPr>
            <a:xfrm>
              <a:off x="8092085" y="1254049"/>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p:spPr>
          <p:style>
            <a:lnRef idx="2">
              <a:schemeClr val="lt1">
                <a:hueOff val="0"/>
                <a:satOff val="0"/>
                <a:lumOff val="0"/>
                <a:alphaOff val="0"/>
              </a:schemeClr>
            </a:lnRef>
            <a:fillRef idx="1">
              <a:schemeClr val="accent1">
                <a:tint val="80000"/>
                <a:hueOff val="0"/>
                <a:satOff val="0"/>
                <a:lumOff val="0"/>
                <a:alphaOff val="0"/>
              </a:schemeClr>
            </a:fillRef>
            <a:effectRef idx="0">
              <a:schemeClr val="accent1">
                <a:tint val="80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Training</a:t>
              </a:r>
              <a:endParaRPr lang="en-FI" sz="1500" kern="1200" dirty="0"/>
            </a:p>
          </p:txBody>
        </p:sp>
        <p:sp>
          <p:nvSpPr>
            <p:cNvPr id="14" name="Freeform: Shape 13">
              <a:extLst>
                <a:ext uri="{FF2B5EF4-FFF2-40B4-BE49-F238E27FC236}">
                  <a16:creationId xmlns:a16="http://schemas.microsoft.com/office/drawing/2014/main" id="{CB7FA077-D688-4B5A-8E6B-BBAB34FF73C6}"/>
                </a:ext>
              </a:extLst>
            </p:cNvPr>
            <p:cNvSpPr/>
            <p:nvPr/>
          </p:nvSpPr>
          <p:spPr>
            <a:xfrm rot="2142401">
              <a:off x="7448830" y="2215722"/>
              <a:ext cx="709988" cy="40429"/>
            </a:xfrm>
            <a:custGeom>
              <a:avLst/>
              <a:gdLst>
                <a:gd name="connsiteX0" fmla="*/ 0 w 709988"/>
                <a:gd name="connsiteY0" fmla="*/ 20214 h 40429"/>
                <a:gd name="connsiteX1" fmla="*/ 709988 w 709988"/>
                <a:gd name="connsiteY1" fmla="*/ 20214 h 40429"/>
              </a:gdLst>
              <a:ahLst/>
              <a:cxnLst>
                <a:cxn ang="0">
                  <a:pos x="connsiteX0" y="connsiteY0"/>
                </a:cxn>
                <a:cxn ang="0">
                  <a:pos x="connsiteX1" y="connsiteY1"/>
                </a:cxn>
              </a:cxnLst>
              <a:rect l="l" t="t" r="r" b="b"/>
              <a:pathLst>
                <a:path w="709988" h="40429">
                  <a:moveTo>
                    <a:pt x="0" y="20214"/>
                  </a:moveTo>
                  <a:lnTo>
                    <a:pt x="709988" y="20214"/>
                  </a:lnTo>
                </a:path>
              </a:pathLst>
            </a:custGeom>
            <a:noFill/>
          </p:spPr>
          <p:style>
            <a:lnRef idx="2">
              <a:schemeClr val="accent1">
                <a:tint val="80000"/>
                <a:hueOff val="0"/>
                <a:satOff val="0"/>
                <a:lumOff val="0"/>
                <a:alphaOff val="0"/>
              </a:schemeClr>
            </a:lnRef>
            <a:fillRef idx="0">
              <a:scrgbClr r="0" g="0" b="0"/>
            </a:fillRef>
            <a:effectRef idx="0">
              <a:schemeClr val="accent1">
                <a:tint val="80000"/>
                <a:hueOff val="0"/>
                <a:satOff val="0"/>
                <a:lumOff val="0"/>
                <a:alphaOff val="0"/>
              </a:schemeClr>
            </a:effectRef>
            <a:fontRef idx="minor">
              <a:schemeClr val="tx1">
                <a:hueOff val="0"/>
                <a:satOff val="0"/>
                <a:lumOff val="0"/>
                <a:alphaOff val="0"/>
              </a:schemeClr>
            </a:fontRef>
          </p:style>
          <p:txBody>
            <a:bodyPr spcFirstLastPara="0" vert="horz" wrap="square" lIns="349945" tIns="2464" rIns="349943" bIns="2465"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15" name="Freeform: Shape 14">
              <a:extLst>
                <a:ext uri="{FF2B5EF4-FFF2-40B4-BE49-F238E27FC236}">
                  <a16:creationId xmlns:a16="http://schemas.microsoft.com/office/drawing/2014/main" id="{E5C7BBC7-9556-4888-91A4-FA704C42B7A5}"/>
                </a:ext>
              </a:extLst>
            </p:cNvPr>
            <p:cNvSpPr/>
            <p:nvPr/>
          </p:nvSpPr>
          <p:spPr>
            <a:xfrm>
              <a:off x="8092085" y="2082799"/>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p:spPr>
          <p:style>
            <a:lnRef idx="2">
              <a:schemeClr val="lt1">
                <a:hueOff val="0"/>
                <a:satOff val="0"/>
                <a:lumOff val="0"/>
                <a:alphaOff val="0"/>
              </a:schemeClr>
            </a:lnRef>
            <a:fillRef idx="1">
              <a:schemeClr val="accent1">
                <a:tint val="80000"/>
                <a:hueOff val="0"/>
                <a:satOff val="0"/>
                <a:lumOff val="0"/>
                <a:alphaOff val="0"/>
              </a:schemeClr>
            </a:fillRef>
            <a:effectRef idx="0">
              <a:schemeClr val="accent1">
                <a:tint val="80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Predicting</a:t>
              </a:r>
              <a:endParaRPr lang="en-FI" sz="1500" kern="1200" dirty="0"/>
            </a:p>
          </p:txBody>
        </p:sp>
        <p:sp>
          <p:nvSpPr>
            <p:cNvPr id="16" name="Freeform: Shape 15">
              <a:extLst>
                <a:ext uri="{FF2B5EF4-FFF2-40B4-BE49-F238E27FC236}">
                  <a16:creationId xmlns:a16="http://schemas.microsoft.com/office/drawing/2014/main" id="{8B16FB34-4BAF-4CDC-93B5-9E6B13C26BA8}"/>
                </a:ext>
              </a:extLst>
            </p:cNvPr>
            <p:cNvSpPr/>
            <p:nvPr/>
          </p:nvSpPr>
          <p:spPr>
            <a:xfrm rot="3310531">
              <a:off x="5281221" y="3251660"/>
              <a:ext cx="1009556" cy="40429"/>
            </a:xfrm>
            <a:custGeom>
              <a:avLst/>
              <a:gdLst>
                <a:gd name="connsiteX0" fmla="*/ 0 w 1009556"/>
                <a:gd name="connsiteY0" fmla="*/ 20214 h 40429"/>
                <a:gd name="connsiteX1" fmla="*/ 1009556 w 1009556"/>
                <a:gd name="connsiteY1" fmla="*/ 20214 h 40429"/>
              </a:gdLst>
              <a:ahLst/>
              <a:cxnLst>
                <a:cxn ang="0">
                  <a:pos x="connsiteX0" y="connsiteY0"/>
                </a:cxn>
                <a:cxn ang="0">
                  <a:pos x="connsiteX1" y="connsiteY1"/>
                </a:cxn>
              </a:cxnLst>
              <a:rect l="l" t="t" r="r" b="b"/>
              <a:pathLst>
                <a:path w="1009556" h="40429">
                  <a:moveTo>
                    <a:pt x="0" y="20214"/>
                  </a:moveTo>
                  <a:lnTo>
                    <a:pt x="1009556" y="20214"/>
                  </a:lnTo>
                </a:path>
              </a:pathLst>
            </a:custGeom>
            <a:noFill/>
            <a:ln>
              <a:solidFill>
                <a:srgbClr val="999999"/>
              </a:solidFill>
            </a:ln>
          </p:spPr>
          <p:style>
            <a:lnRef idx="2">
              <a:schemeClr val="accent1">
                <a:tint val="99000"/>
                <a:hueOff val="0"/>
                <a:satOff val="0"/>
                <a:lumOff val="0"/>
                <a:alphaOff val="0"/>
              </a:schemeClr>
            </a:lnRef>
            <a:fillRef idx="0">
              <a:scrgbClr r="0" g="0" b="0"/>
            </a:fillRef>
            <a:effectRef idx="0">
              <a:schemeClr val="accent1">
                <a:tint val="99000"/>
                <a:hueOff val="0"/>
                <a:satOff val="0"/>
                <a:lumOff val="0"/>
                <a:alphaOff val="0"/>
              </a:schemeClr>
            </a:effectRef>
            <a:fontRef idx="minor">
              <a:schemeClr val="tx1">
                <a:hueOff val="0"/>
                <a:satOff val="0"/>
                <a:lumOff val="0"/>
                <a:alphaOff val="0"/>
              </a:schemeClr>
            </a:fontRef>
          </p:style>
          <p:txBody>
            <a:bodyPr spcFirstLastPara="0" vert="horz" wrap="square" lIns="492238" tIns="-5025" rIns="492240" bIns="-5024"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17" name="Freeform: Shape 16">
              <a:extLst>
                <a:ext uri="{FF2B5EF4-FFF2-40B4-BE49-F238E27FC236}">
                  <a16:creationId xmlns:a16="http://schemas.microsoft.com/office/drawing/2014/main" id="{9210EE81-6D37-4013-AD8E-31B0D4CE79D7}"/>
                </a:ext>
              </a:extLst>
            </p:cNvPr>
            <p:cNvSpPr/>
            <p:nvPr/>
          </p:nvSpPr>
          <p:spPr>
            <a:xfrm>
              <a:off x="6074260" y="3325923"/>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a:solidFill>
              <a:srgbClr val="999999"/>
            </a:solidFill>
          </p:spPr>
          <p:style>
            <a:lnRef idx="2">
              <a:schemeClr val="lt1">
                <a:hueOff val="0"/>
                <a:satOff val="0"/>
                <a:lumOff val="0"/>
                <a:alphaOff val="0"/>
              </a:schemeClr>
            </a:lnRef>
            <a:fillRef idx="1">
              <a:schemeClr val="accent1">
                <a:tint val="99000"/>
                <a:hueOff val="0"/>
                <a:satOff val="0"/>
                <a:lumOff val="0"/>
                <a:alphaOff val="0"/>
              </a:schemeClr>
            </a:fillRef>
            <a:effectRef idx="0">
              <a:schemeClr val="accent1">
                <a:tint val="99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Semantic Segmentation for Power Lines</a:t>
              </a:r>
              <a:endParaRPr lang="en-FI" sz="1500" kern="1200" dirty="0"/>
            </a:p>
          </p:txBody>
        </p:sp>
        <p:sp>
          <p:nvSpPr>
            <p:cNvPr id="18" name="Freeform: Shape 17">
              <a:extLst>
                <a:ext uri="{FF2B5EF4-FFF2-40B4-BE49-F238E27FC236}">
                  <a16:creationId xmlns:a16="http://schemas.microsoft.com/office/drawing/2014/main" id="{9B8EB3A2-8DD0-483A-85B9-D25C035DAD7E}"/>
                </a:ext>
              </a:extLst>
            </p:cNvPr>
            <p:cNvSpPr/>
            <p:nvPr/>
          </p:nvSpPr>
          <p:spPr>
            <a:xfrm rot="19457599">
              <a:off x="7448830" y="3458847"/>
              <a:ext cx="709988" cy="40429"/>
            </a:xfrm>
            <a:custGeom>
              <a:avLst/>
              <a:gdLst>
                <a:gd name="connsiteX0" fmla="*/ 0 w 709988"/>
                <a:gd name="connsiteY0" fmla="*/ 20214 h 40429"/>
                <a:gd name="connsiteX1" fmla="*/ 709988 w 709988"/>
                <a:gd name="connsiteY1" fmla="*/ 20214 h 40429"/>
              </a:gdLst>
              <a:ahLst/>
              <a:cxnLst>
                <a:cxn ang="0">
                  <a:pos x="connsiteX0" y="connsiteY0"/>
                </a:cxn>
                <a:cxn ang="0">
                  <a:pos x="connsiteX1" y="connsiteY1"/>
                </a:cxn>
              </a:cxnLst>
              <a:rect l="l" t="t" r="r" b="b"/>
              <a:pathLst>
                <a:path w="709988" h="40429">
                  <a:moveTo>
                    <a:pt x="0" y="20214"/>
                  </a:moveTo>
                  <a:lnTo>
                    <a:pt x="709988" y="20214"/>
                  </a:lnTo>
                </a:path>
              </a:pathLst>
            </a:custGeom>
            <a:noFill/>
            <a:ln>
              <a:solidFill>
                <a:srgbClr val="999999"/>
              </a:solidFill>
            </a:ln>
          </p:spPr>
          <p:style>
            <a:lnRef idx="2">
              <a:schemeClr val="accent1">
                <a:tint val="80000"/>
                <a:hueOff val="0"/>
                <a:satOff val="0"/>
                <a:lumOff val="0"/>
                <a:alphaOff val="0"/>
              </a:schemeClr>
            </a:lnRef>
            <a:fillRef idx="0">
              <a:scrgbClr r="0" g="0" b="0"/>
            </a:fillRef>
            <a:effectRef idx="0">
              <a:schemeClr val="accent1">
                <a:tint val="80000"/>
                <a:hueOff val="0"/>
                <a:satOff val="0"/>
                <a:lumOff val="0"/>
                <a:alphaOff val="0"/>
              </a:schemeClr>
            </a:effectRef>
            <a:fontRef idx="minor">
              <a:schemeClr val="tx1">
                <a:hueOff val="0"/>
                <a:satOff val="0"/>
                <a:lumOff val="0"/>
                <a:alphaOff val="0"/>
              </a:schemeClr>
            </a:fontRef>
          </p:style>
          <p:txBody>
            <a:bodyPr spcFirstLastPara="0" vert="horz" wrap="square" lIns="349944" tIns="2465" rIns="349944" bIns="2464"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19" name="Freeform: Shape 18">
              <a:extLst>
                <a:ext uri="{FF2B5EF4-FFF2-40B4-BE49-F238E27FC236}">
                  <a16:creationId xmlns:a16="http://schemas.microsoft.com/office/drawing/2014/main" id="{64541EA6-17AB-4DD5-B685-A57B6316049C}"/>
                </a:ext>
              </a:extLst>
            </p:cNvPr>
            <p:cNvSpPr/>
            <p:nvPr/>
          </p:nvSpPr>
          <p:spPr>
            <a:xfrm>
              <a:off x="8092085" y="2911548"/>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a:solidFill>
              <a:srgbClr val="999999"/>
            </a:solidFill>
          </p:spPr>
          <p:style>
            <a:lnRef idx="2">
              <a:schemeClr val="lt1">
                <a:hueOff val="0"/>
                <a:satOff val="0"/>
                <a:lumOff val="0"/>
                <a:alphaOff val="0"/>
              </a:schemeClr>
            </a:lnRef>
            <a:fillRef idx="1">
              <a:schemeClr val="accent1">
                <a:tint val="80000"/>
                <a:hueOff val="0"/>
                <a:satOff val="0"/>
                <a:lumOff val="0"/>
                <a:alphaOff val="0"/>
              </a:schemeClr>
            </a:fillRef>
            <a:effectRef idx="0">
              <a:schemeClr val="accent1">
                <a:tint val="80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Training</a:t>
              </a:r>
              <a:endParaRPr lang="en-FI" sz="1500" kern="1200" dirty="0"/>
            </a:p>
          </p:txBody>
        </p:sp>
        <p:sp>
          <p:nvSpPr>
            <p:cNvPr id="20" name="Freeform: Shape 19">
              <a:extLst>
                <a:ext uri="{FF2B5EF4-FFF2-40B4-BE49-F238E27FC236}">
                  <a16:creationId xmlns:a16="http://schemas.microsoft.com/office/drawing/2014/main" id="{01579336-B0D9-4C1A-9598-EEC36BD04194}"/>
                </a:ext>
              </a:extLst>
            </p:cNvPr>
            <p:cNvSpPr/>
            <p:nvPr/>
          </p:nvSpPr>
          <p:spPr>
            <a:xfrm rot="2142401">
              <a:off x="7448830" y="3873222"/>
              <a:ext cx="709988" cy="40429"/>
            </a:xfrm>
            <a:custGeom>
              <a:avLst/>
              <a:gdLst>
                <a:gd name="connsiteX0" fmla="*/ 0 w 709988"/>
                <a:gd name="connsiteY0" fmla="*/ 20214 h 40429"/>
                <a:gd name="connsiteX1" fmla="*/ 709988 w 709988"/>
                <a:gd name="connsiteY1" fmla="*/ 20214 h 40429"/>
              </a:gdLst>
              <a:ahLst/>
              <a:cxnLst>
                <a:cxn ang="0">
                  <a:pos x="connsiteX0" y="connsiteY0"/>
                </a:cxn>
                <a:cxn ang="0">
                  <a:pos x="connsiteX1" y="connsiteY1"/>
                </a:cxn>
              </a:cxnLst>
              <a:rect l="l" t="t" r="r" b="b"/>
              <a:pathLst>
                <a:path w="709988" h="40429">
                  <a:moveTo>
                    <a:pt x="0" y="20214"/>
                  </a:moveTo>
                  <a:lnTo>
                    <a:pt x="709988" y="20214"/>
                  </a:lnTo>
                </a:path>
              </a:pathLst>
            </a:custGeom>
            <a:noFill/>
            <a:ln>
              <a:solidFill>
                <a:srgbClr val="999999"/>
              </a:solidFill>
            </a:ln>
          </p:spPr>
          <p:style>
            <a:lnRef idx="2">
              <a:schemeClr val="accent1">
                <a:tint val="80000"/>
                <a:hueOff val="0"/>
                <a:satOff val="0"/>
                <a:lumOff val="0"/>
                <a:alphaOff val="0"/>
              </a:schemeClr>
            </a:lnRef>
            <a:fillRef idx="0">
              <a:scrgbClr r="0" g="0" b="0"/>
            </a:fillRef>
            <a:effectRef idx="0">
              <a:schemeClr val="accent1">
                <a:tint val="80000"/>
                <a:hueOff val="0"/>
                <a:satOff val="0"/>
                <a:lumOff val="0"/>
                <a:alphaOff val="0"/>
              </a:schemeClr>
            </a:effectRef>
            <a:fontRef idx="minor">
              <a:schemeClr val="tx1">
                <a:hueOff val="0"/>
                <a:satOff val="0"/>
                <a:lumOff val="0"/>
                <a:alphaOff val="0"/>
              </a:schemeClr>
            </a:fontRef>
          </p:style>
          <p:txBody>
            <a:bodyPr spcFirstLastPara="0" vert="horz" wrap="square" lIns="349945" tIns="2464" rIns="349943" bIns="2465"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21" name="Freeform: Shape 20">
              <a:extLst>
                <a:ext uri="{FF2B5EF4-FFF2-40B4-BE49-F238E27FC236}">
                  <a16:creationId xmlns:a16="http://schemas.microsoft.com/office/drawing/2014/main" id="{BCF0446A-7CEE-42FB-99E9-83C9D9ABD9C6}"/>
                </a:ext>
              </a:extLst>
            </p:cNvPr>
            <p:cNvSpPr/>
            <p:nvPr/>
          </p:nvSpPr>
          <p:spPr>
            <a:xfrm>
              <a:off x="8092085" y="3740298"/>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a:solidFill>
              <a:srgbClr val="999999"/>
            </a:solidFill>
          </p:spPr>
          <p:style>
            <a:lnRef idx="2">
              <a:schemeClr val="lt1">
                <a:hueOff val="0"/>
                <a:satOff val="0"/>
                <a:lumOff val="0"/>
                <a:alphaOff val="0"/>
              </a:schemeClr>
            </a:lnRef>
            <a:fillRef idx="1">
              <a:schemeClr val="accent1">
                <a:tint val="80000"/>
                <a:hueOff val="0"/>
                <a:satOff val="0"/>
                <a:lumOff val="0"/>
                <a:alphaOff val="0"/>
              </a:schemeClr>
            </a:fillRef>
            <a:effectRef idx="0">
              <a:schemeClr val="accent1">
                <a:tint val="80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Predicting</a:t>
              </a:r>
              <a:endParaRPr lang="en-FI" sz="1500" kern="1200" dirty="0"/>
            </a:p>
          </p:txBody>
        </p:sp>
      </p:grpSp>
      <p:sp>
        <p:nvSpPr>
          <p:cNvPr id="5" name="Freeform: Shape 4">
            <a:extLst>
              <a:ext uri="{FF2B5EF4-FFF2-40B4-BE49-F238E27FC236}">
                <a16:creationId xmlns:a16="http://schemas.microsoft.com/office/drawing/2014/main" id="{FFE38209-B2AA-43FD-BB28-BEE47CAAF7ED}"/>
              </a:ext>
            </a:extLst>
          </p:cNvPr>
          <p:cNvSpPr/>
          <p:nvPr/>
        </p:nvSpPr>
        <p:spPr>
          <a:xfrm>
            <a:off x="238897" y="1253266"/>
            <a:ext cx="3123734" cy="548354"/>
          </a:xfrm>
          <a:custGeom>
            <a:avLst/>
            <a:gdLst>
              <a:gd name="connsiteX0" fmla="*/ 0 w 1624555"/>
              <a:gd name="connsiteY0" fmla="*/ 0 h 548354"/>
              <a:gd name="connsiteX1" fmla="*/ 1624555 w 1624555"/>
              <a:gd name="connsiteY1" fmla="*/ 0 h 548354"/>
              <a:gd name="connsiteX2" fmla="*/ 1624555 w 1624555"/>
              <a:gd name="connsiteY2" fmla="*/ 548354 h 548354"/>
              <a:gd name="connsiteX3" fmla="*/ 0 w 1624555"/>
              <a:gd name="connsiteY3" fmla="*/ 548354 h 548354"/>
              <a:gd name="connsiteX4" fmla="*/ 0 w 1624555"/>
              <a:gd name="connsiteY4" fmla="*/ 0 h 548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555" h="548354">
                <a:moveTo>
                  <a:pt x="0" y="0"/>
                </a:moveTo>
                <a:lnTo>
                  <a:pt x="1624555" y="0"/>
                </a:lnTo>
                <a:lnTo>
                  <a:pt x="1624555" y="548354"/>
                </a:lnTo>
                <a:lnTo>
                  <a:pt x="0" y="548354"/>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8232" tIns="44704" rIns="78232" bIns="44704" numCol="1" spcCol="1270" anchor="ctr" anchorCtr="0">
            <a:noAutofit/>
          </a:bodyPr>
          <a:lstStyle/>
          <a:p>
            <a:pPr lvl="0" algn="ctr" defTabSz="488950">
              <a:lnSpc>
                <a:spcPct val="90000"/>
              </a:lnSpc>
              <a:spcBef>
                <a:spcPct val="0"/>
              </a:spcBef>
              <a:spcAft>
                <a:spcPct val="35000"/>
              </a:spcAft>
            </a:pPr>
            <a:r>
              <a:rPr lang="en-US" sz="2800" b="1" dirty="0"/>
              <a:t>Training</a:t>
            </a:r>
            <a:endParaRPr lang="en-FI" sz="2800" dirty="0"/>
          </a:p>
        </p:txBody>
      </p:sp>
      <p:sp>
        <p:nvSpPr>
          <p:cNvPr id="6" name="Freeform: Shape 5">
            <a:extLst>
              <a:ext uri="{FF2B5EF4-FFF2-40B4-BE49-F238E27FC236}">
                <a16:creationId xmlns:a16="http://schemas.microsoft.com/office/drawing/2014/main" id="{2F42CBA6-1CE9-44EC-ADB0-D940C2834862}"/>
              </a:ext>
            </a:extLst>
          </p:cNvPr>
          <p:cNvSpPr/>
          <p:nvPr/>
        </p:nvSpPr>
        <p:spPr>
          <a:xfrm>
            <a:off x="238896" y="1801620"/>
            <a:ext cx="3123735" cy="1354903"/>
          </a:xfrm>
          <a:custGeom>
            <a:avLst/>
            <a:gdLst>
              <a:gd name="connsiteX0" fmla="*/ 0 w 1624555"/>
              <a:gd name="connsiteY0" fmla="*/ 0 h 3442230"/>
              <a:gd name="connsiteX1" fmla="*/ 1624555 w 1624555"/>
              <a:gd name="connsiteY1" fmla="*/ 0 h 3442230"/>
              <a:gd name="connsiteX2" fmla="*/ 1624555 w 1624555"/>
              <a:gd name="connsiteY2" fmla="*/ 3442230 h 3442230"/>
              <a:gd name="connsiteX3" fmla="*/ 0 w 1624555"/>
              <a:gd name="connsiteY3" fmla="*/ 3442230 h 3442230"/>
              <a:gd name="connsiteX4" fmla="*/ 0 w 1624555"/>
              <a:gd name="connsiteY4" fmla="*/ 0 h 3442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555" h="3442230">
                <a:moveTo>
                  <a:pt x="0" y="0"/>
                </a:moveTo>
                <a:lnTo>
                  <a:pt x="1624555" y="0"/>
                </a:lnTo>
                <a:lnTo>
                  <a:pt x="1624555" y="3442230"/>
                </a:lnTo>
                <a:lnTo>
                  <a:pt x="0" y="3442230"/>
                </a:lnTo>
                <a:lnTo>
                  <a:pt x="0" y="0"/>
                </a:lnTo>
                <a:close/>
              </a:path>
            </a:pathLst>
          </a:custGeom>
          <a:solidFill>
            <a:schemeClr val="bg1">
              <a:alpha val="90000"/>
            </a:schemeClr>
          </a:solidFill>
          <a:ln>
            <a:solidFill>
              <a:srgbClr val="D43533">
                <a:alpha val="90000"/>
              </a:srgb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58674" tIns="58674" rIns="78232" bIns="88011" numCol="1" spcCol="1270" anchor="t" anchorCtr="0">
            <a:noAutofit/>
          </a:bodyPr>
          <a:lstStyle/>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Get provided labels for images or make new if none provided</a:t>
            </a:r>
            <a:endParaRPr lang="en-FI" sz="1100" dirty="0"/>
          </a:p>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Build training and validation sets</a:t>
            </a:r>
            <a:endParaRPr lang="en-FI" sz="1100" dirty="0"/>
          </a:p>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Build MXNET model for object detection (use algorithms like yolo etc.)</a:t>
            </a:r>
            <a:endParaRPr lang="en-FI" sz="1100" dirty="0"/>
          </a:p>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Save model architecture and parameters for predicting</a:t>
            </a:r>
            <a:endParaRPr lang="en-FI" sz="1100" dirty="0"/>
          </a:p>
        </p:txBody>
      </p:sp>
      <p:sp>
        <p:nvSpPr>
          <p:cNvPr id="7" name="Freeform: Shape 6">
            <a:extLst>
              <a:ext uri="{FF2B5EF4-FFF2-40B4-BE49-F238E27FC236}">
                <a16:creationId xmlns:a16="http://schemas.microsoft.com/office/drawing/2014/main" id="{5F715752-1111-4BB7-8275-F38F328462F2}"/>
              </a:ext>
            </a:extLst>
          </p:cNvPr>
          <p:cNvSpPr/>
          <p:nvPr/>
        </p:nvSpPr>
        <p:spPr>
          <a:xfrm>
            <a:off x="238897" y="3365027"/>
            <a:ext cx="3123734" cy="548354"/>
          </a:xfrm>
          <a:custGeom>
            <a:avLst/>
            <a:gdLst>
              <a:gd name="connsiteX0" fmla="*/ 0 w 1624555"/>
              <a:gd name="connsiteY0" fmla="*/ 0 h 548354"/>
              <a:gd name="connsiteX1" fmla="*/ 1624555 w 1624555"/>
              <a:gd name="connsiteY1" fmla="*/ 0 h 548354"/>
              <a:gd name="connsiteX2" fmla="*/ 1624555 w 1624555"/>
              <a:gd name="connsiteY2" fmla="*/ 548354 h 548354"/>
              <a:gd name="connsiteX3" fmla="*/ 0 w 1624555"/>
              <a:gd name="connsiteY3" fmla="*/ 548354 h 548354"/>
              <a:gd name="connsiteX4" fmla="*/ 0 w 1624555"/>
              <a:gd name="connsiteY4" fmla="*/ 0 h 548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555" h="548354">
                <a:moveTo>
                  <a:pt x="0" y="0"/>
                </a:moveTo>
                <a:lnTo>
                  <a:pt x="1624555" y="0"/>
                </a:lnTo>
                <a:lnTo>
                  <a:pt x="1624555" y="548354"/>
                </a:lnTo>
                <a:lnTo>
                  <a:pt x="0" y="548354"/>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8232" tIns="44704" rIns="78232" bIns="44704" numCol="1" spcCol="1270" anchor="ctr" anchorCtr="0">
            <a:noAutofit/>
          </a:bodyPr>
          <a:lstStyle/>
          <a:p>
            <a:pPr lvl="0" algn="ctr" defTabSz="488950">
              <a:lnSpc>
                <a:spcPct val="90000"/>
              </a:lnSpc>
              <a:spcBef>
                <a:spcPct val="0"/>
              </a:spcBef>
              <a:spcAft>
                <a:spcPct val="35000"/>
              </a:spcAft>
            </a:pPr>
            <a:r>
              <a:rPr lang="en-US" sz="2800" b="1" dirty="0"/>
              <a:t>Predicting</a:t>
            </a:r>
            <a:endParaRPr lang="en-FI" sz="2800" dirty="0"/>
          </a:p>
        </p:txBody>
      </p:sp>
      <p:sp>
        <p:nvSpPr>
          <p:cNvPr id="8" name="Freeform: Shape 7">
            <a:extLst>
              <a:ext uri="{FF2B5EF4-FFF2-40B4-BE49-F238E27FC236}">
                <a16:creationId xmlns:a16="http://schemas.microsoft.com/office/drawing/2014/main" id="{60F237B6-3EB3-4525-ACB4-341393D65964}"/>
              </a:ext>
            </a:extLst>
          </p:cNvPr>
          <p:cNvSpPr/>
          <p:nvPr/>
        </p:nvSpPr>
        <p:spPr>
          <a:xfrm>
            <a:off x="238896" y="3913381"/>
            <a:ext cx="3123735" cy="1354903"/>
          </a:xfrm>
          <a:custGeom>
            <a:avLst/>
            <a:gdLst>
              <a:gd name="connsiteX0" fmla="*/ 0 w 1624555"/>
              <a:gd name="connsiteY0" fmla="*/ 0 h 3442230"/>
              <a:gd name="connsiteX1" fmla="*/ 1624555 w 1624555"/>
              <a:gd name="connsiteY1" fmla="*/ 0 h 3442230"/>
              <a:gd name="connsiteX2" fmla="*/ 1624555 w 1624555"/>
              <a:gd name="connsiteY2" fmla="*/ 3442230 h 3442230"/>
              <a:gd name="connsiteX3" fmla="*/ 0 w 1624555"/>
              <a:gd name="connsiteY3" fmla="*/ 3442230 h 3442230"/>
              <a:gd name="connsiteX4" fmla="*/ 0 w 1624555"/>
              <a:gd name="connsiteY4" fmla="*/ 0 h 3442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555" h="3442230">
                <a:moveTo>
                  <a:pt x="0" y="0"/>
                </a:moveTo>
                <a:lnTo>
                  <a:pt x="1624555" y="0"/>
                </a:lnTo>
                <a:lnTo>
                  <a:pt x="1624555" y="3442230"/>
                </a:lnTo>
                <a:lnTo>
                  <a:pt x="0" y="3442230"/>
                </a:lnTo>
                <a:lnTo>
                  <a:pt x="0" y="0"/>
                </a:lnTo>
                <a:close/>
              </a:path>
            </a:pathLst>
          </a:custGeom>
          <a:solidFill>
            <a:schemeClr val="bg1">
              <a:alpha val="90000"/>
            </a:schemeClr>
          </a:solidFill>
          <a:ln>
            <a:solidFill>
              <a:srgbClr val="D43533">
                <a:alpha val="90000"/>
              </a:srgb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58674" tIns="58674" rIns="78232" bIns="88011" numCol="1" spcCol="1270" anchor="t" anchorCtr="0">
            <a:noAutofit/>
          </a:bodyPr>
          <a:lstStyle/>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Get new satellite images through already built image preprocessing workflow</a:t>
            </a:r>
            <a:endParaRPr lang="en-FI" sz="1100" dirty="0"/>
          </a:p>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Get model architecture and trained parameters</a:t>
            </a:r>
            <a:endParaRPr lang="en-FI" sz="1100" dirty="0"/>
          </a:p>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Run prediction and save results</a:t>
            </a:r>
            <a:endParaRPr lang="en-FI" sz="1100" dirty="0"/>
          </a:p>
        </p:txBody>
      </p:sp>
    </p:spTree>
    <p:extLst>
      <p:ext uri="{BB962C8B-B14F-4D97-AF65-F5344CB8AC3E}">
        <p14:creationId xmlns:p14="http://schemas.microsoft.com/office/powerpoint/2010/main" val="3815193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F5BFB-03D6-4783-8B02-BEEBC1139324}"/>
              </a:ext>
            </a:extLst>
          </p:cNvPr>
          <p:cNvSpPr>
            <a:spLocks noGrp="1"/>
          </p:cNvSpPr>
          <p:nvPr>
            <p:ph type="title"/>
          </p:nvPr>
        </p:nvSpPr>
        <p:spPr>
          <a:xfrm>
            <a:off x="508000" y="2381250"/>
            <a:ext cx="9144000" cy="952500"/>
          </a:xfrm>
        </p:spPr>
        <p:txBody>
          <a:bodyPr>
            <a:noAutofit/>
          </a:bodyPr>
          <a:lstStyle/>
          <a:p>
            <a:r>
              <a:rPr lang="en-US" sz="6000" dirty="0"/>
              <a:t>POWERLINE VEGETATION </a:t>
            </a:r>
            <a:br>
              <a:rPr lang="en-US" sz="6000" dirty="0"/>
            </a:br>
            <a:r>
              <a:rPr lang="en-US" sz="6000" dirty="0"/>
              <a:t>CONTROL </a:t>
            </a:r>
            <a:br>
              <a:rPr lang="en-US" sz="6000" dirty="0"/>
            </a:br>
            <a:r>
              <a:rPr lang="en-US" sz="4000" i="1" dirty="0"/>
              <a:t>BY USING SATELLITE IMAGERY</a:t>
            </a:r>
            <a:endParaRPr lang="en-FI" sz="4000" i="1" dirty="0"/>
          </a:p>
        </p:txBody>
      </p:sp>
    </p:spTree>
    <p:extLst>
      <p:ext uri="{BB962C8B-B14F-4D97-AF65-F5344CB8AC3E}">
        <p14:creationId xmlns:p14="http://schemas.microsoft.com/office/powerpoint/2010/main" val="2737054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484" y="121196"/>
            <a:ext cx="8910993" cy="952500"/>
          </a:xfrm>
        </p:spPr>
        <p:txBody>
          <a:bodyPr/>
          <a:lstStyle/>
          <a:p>
            <a:r>
              <a:rPr lang="fi-FI" dirty="0"/>
              <a:t>Workflow: </a:t>
            </a:r>
            <a:r>
              <a:rPr lang="en-US" dirty="0"/>
              <a:t>Semantic Segmentation for Power Lines</a:t>
            </a:r>
            <a:endParaRPr lang="fi-FI" dirty="0"/>
          </a:p>
        </p:txBody>
      </p:sp>
      <p:grpSp>
        <p:nvGrpSpPr>
          <p:cNvPr id="3" name="Group 2">
            <a:extLst>
              <a:ext uri="{FF2B5EF4-FFF2-40B4-BE49-F238E27FC236}">
                <a16:creationId xmlns:a16="http://schemas.microsoft.com/office/drawing/2014/main" id="{026F8484-5FA1-4CD0-9889-744929DD2E12}"/>
              </a:ext>
            </a:extLst>
          </p:cNvPr>
          <p:cNvGrpSpPr/>
          <p:nvPr/>
        </p:nvGrpSpPr>
        <p:grpSpPr>
          <a:xfrm>
            <a:off x="4056434" y="1254049"/>
            <a:ext cx="5476954" cy="3206900"/>
            <a:chOff x="4056434" y="1254049"/>
            <a:chExt cx="5476954" cy="3206900"/>
          </a:xfrm>
        </p:grpSpPr>
        <p:sp>
          <p:nvSpPr>
            <p:cNvPr id="9" name="Freeform: Shape 8">
              <a:extLst>
                <a:ext uri="{FF2B5EF4-FFF2-40B4-BE49-F238E27FC236}">
                  <a16:creationId xmlns:a16="http://schemas.microsoft.com/office/drawing/2014/main" id="{967AE599-8EA9-4C68-9137-7CA091DE2982}"/>
                </a:ext>
              </a:extLst>
            </p:cNvPr>
            <p:cNvSpPr/>
            <p:nvPr/>
          </p:nvSpPr>
          <p:spPr>
            <a:xfrm>
              <a:off x="4056434" y="2497174"/>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a:solidFill>
              <a:srgbClr val="999999"/>
            </a:solidFill>
          </p:spPr>
          <p:style>
            <a:lnRef idx="2">
              <a:schemeClr val="lt1">
                <a:hueOff val="0"/>
                <a:satOff val="0"/>
                <a:lumOff val="0"/>
                <a:alphaOff val="0"/>
              </a:schemeClr>
            </a:lnRef>
            <a:fillRef idx="1">
              <a:schemeClr val="accent1">
                <a:shade val="80000"/>
                <a:hueOff val="0"/>
                <a:satOff val="0"/>
                <a:lumOff val="0"/>
                <a:alphaOff val="0"/>
              </a:schemeClr>
            </a:fillRef>
            <a:effectRef idx="0">
              <a:schemeClr val="accent1">
                <a:shade val="80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Image Pre-Processing</a:t>
              </a:r>
              <a:endParaRPr lang="en-FI" sz="1500" kern="1200" dirty="0"/>
            </a:p>
          </p:txBody>
        </p:sp>
        <p:sp>
          <p:nvSpPr>
            <p:cNvPr id="10" name="Freeform: Shape 9">
              <a:extLst>
                <a:ext uri="{FF2B5EF4-FFF2-40B4-BE49-F238E27FC236}">
                  <a16:creationId xmlns:a16="http://schemas.microsoft.com/office/drawing/2014/main" id="{AB57968D-D380-4F6D-A91F-0801F81A1AD3}"/>
                </a:ext>
              </a:extLst>
            </p:cNvPr>
            <p:cNvSpPr/>
            <p:nvPr/>
          </p:nvSpPr>
          <p:spPr>
            <a:xfrm rot="18289469">
              <a:off x="5281221" y="2422910"/>
              <a:ext cx="1009556" cy="40429"/>
            </a:xfrm>
            <a:custGeom>
              <a:avLst/>
              <a:gdLst>
                <a:gd name="connsiteX0" fmla="*/ 0 w 1009556"/>
                <a:gd name="connsiteY0" fmla="*/ 20214 h 40429"/>
                <a:gd name="connsiteX1" fmla="*/ 1009556 w 1009556"/>
                <a:gd name="connsiteY1" fmla="*/ 20214 h 40429"/>
              </a:gdLst>
              <a:ahLst/>
              <a:cxnLst>
                <a:cxn ang="0">
                  <a:pos x="connsiteX0" y="connsiteY0"/>
                </a:cxn>
                <a:cxn ang="0">
                  <a:pos x="connsiteX1" y="connsiteY1"/>
                </a:cxn>
              </a:cxnLst>
              <a:rect l="l" t="t" r="r" b="b"/>
              <a:pathLst>
                <a:path w="1009556" h="40429">
                  <a:moveTo>
                    <a:pt x="0" y="20214"/>
                  </a:moveTo>
                  <a:lnTo>
                    <a:pt x="1009556" y="20214"/>
                  </a:lnTo>
                </a:path>
              </a:pathLst>
            </a:custGeom>
            <a:noFill/>
            <a:ln>
              <a:solidFill>
                <a:srgbClr val="999999"/>
              </a:solidFill>
            </a:ln>
          </p:spPr>
          <p:style>
            <a:lnRef idx="2">
              <a:schemeClr val="accent1">
                <a:tint val="99000"/>
                <a:hueOff val="0"/>
                <a:satOff val="0"/>
                <a:lumOff val="0"/>
                <a:alphaOff val="0"/>
              </a:schemeClr>
            </a:lnRef>
            <a:fillRef idx="0">
              <a:scrgbClr r="0" g="0" b="0"/>
            </a:fillRef>
            <a:effectRef idx="0">
              <a:schemeClr val="accent1">
                <a:tint val="99000"/>
                <a:hueOff val="0"/>
                <a:satOff val="0"/>
                <a:lumOff val="0"/>
                <a:alphaOff val="0"/>
              </a:schemeClr>
            </a:effectRef>
            <a:fontRef idx="minor">
              <a:schemeClr val="tx1">
                <a:hueOff val="0"/>
                <a:satOff val="0"/>
                <a:lumOff val="0"/>
                <a:alphaOff val="0"/>
              </a:schemeClr>
            </a:fontRef>
          </p:style>
          <p:txBody>
            <a:bodyPr spcFirstLastPara="0" vert="horz" wrap="square" lIns="492238" tIns="-5025" rIns="492240" bIns="-5024"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11" name="Freeform: Shape 10">
              <a:extLst>
                <a:ext uri="{FF2B5EF4-FFF2-40B4-BE49-F238E27FC236}">
                  <a16:creationId xmlns:a16="http://schemas.microsoft.com/office/drawing/2014/main" id="{49B18E94-7E86-45D0-8245-CC6920ACB1DD}"/>
                </a:ext>
              </a:extLst>
            </p:cNvPr>
            <p:cNvSpPr/>
            <p:nvPr/>
          </p:nvSpPr>
          <p:spPr>
            <a:xfrm>
              <a:off x="6074260" y="1668424"/>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a:solidFill>
              <a:srgbClr val="999999"/>
            </a:solidFill>
          </p:spPr>
          <p:style>
            <a:lnRef idx="2">
              <a:schemeClr val="lt1">
                <a:hueOff val="0"/>
                <a:satOff val="0"/>
                <a:lumOff val="0"/>
                <a:alphaOff val="0"/>
              </a:schemeClr>
            </a:lnRef>
            <a:fillRef idx="1">
              <a:schemeClr val="accent1">
                <a:tint val="99000"/>
                <a:hueOff val="0"/>
                <a:satOff val="0"/>
                <a:lumOff val="0"/>
                <a:alphaOff val="0"/>
              </a:schemeClr>
            </a:fillRef>
            <a:effectRef idx="0">
              <a:schemeClr val="accent1">
                <a:tint val="99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Object Detection for Utilities</a:t>
              </a:r>
              <a:endParaRPr lang="en-FI" sz="1500" kern="1200" dirty="0"/>
            </a:p>
          </p:txBody>
        </p:sp>
        <p:sp>
          <p:nvSpPr>
            <p:cNvPr id="12" name="Freeform: Shape 11">
              <a:extLst>
                <a:ext uri="{FF2B5EF4-FFF2-40B4-BE49-F238E27FC236}">
                  <a16:creationId xmlns:a16="http://schemas.microsoft.com/office/drawing/2014/main" id="{1697AC81-976A-42CB-8EF1-69AB4D17EC3E}"/>
                </a:ext>
              </a:extLst>
            </p:cNvPr>
            <p:cNvSpPr/>
            <p:nvPr/>
          </p:nvSpPr>
          <p:spPr>
            <a:xfrm rot="19457599">
              <a:off x="7448830" y="1801347"/>
              <a:ext cx="709988" cy="40429"/>
            </a:xfrm>
            <a:custGeom>
              <a:avLst/>
              <a:gdLst>
                <a:gd name="connsiteX0" fmla="*/ 0 w 709988"/>
                <a:gd name="connsiteY0" fmla="*/ 20214 h 40429"/>
                <a:gd name="connsiteX1" fmla="*/ 709988 w 709988"/>
                <a:gd name="connsiteY1" fmla="*/ 20214 h 40429"/>
              </a:gdLst>
              <a:ahLst/>
              <a:cxnLst>
                <a:cxn ang="0">
                  <a:pos x="connsiteX0" y="connsiteY0"/>
                </a:cxn>
                <a:cxn ang="0">
                  <a:pos x="connsiteX1" y="connsiteY1"/>
                </a:cxn>
              </a:cxnLst>
              <a:rect l="l" t="t" r="r" b="b"/>
              <a:pathLst>
                <a:path w="709988" h="40429">
                  <a:moveTo>
                    <a:pt x="0" y="20214"/>
                  </a:moveTo>
                  <a:lnTo>
                    <a:pt x="709988" y="20214"/>
                  </a:lnTo>
                </a:path>
              </a:pathLst>
            </a:custGeom>
            <a:noFill/>
            <a:ln>
              <a:solidFill>
                <a:srgbClr val="999999"/>
              </a:solidFill>
            </a:ln>
          </p:spPr>
          <p:style>
            <a:lnRef idx="2">
              <a:schemeClr val="accent1">
                <a:tint val="80000"/>
                <a:hueOff val="0"/>
                <a:satOff val="0"/>
                <a:lumOff val="0"/>
                <a:alphaOff val="0"/>
              </a:schemeClr>
            </a:lnRef>
            <a:fillRef idx="0">
              <a:scrgbClr r="0" g="0" b="0"/>
            </a:fillRef>
            <a:effectRef idx="0">
              <a:schemeClr val="accent1">
                <a:tint val="80000"/>
                <a:hueOff val="0"/>
                <a:satOff val="0"/>
                <a:lumOff val="0"/>
                <a:alphaOff val="0"/>
              </a:schemeClr>
            </a:effectRef>
            <a:fontRef idx="minor">
              <a:schemeClr val="tx1">
                <a:hueOff val="0"/>
                <a:satOff val="0"/>
                <a:lumOff val="0"/>
                <a:alphaOff val="0"/>
              </a:schemeClr>
            </a:fontRef>
          </p:style>
          <p:txBody>
            <a:bodyPr spcFirstLastPara="0" vert="horz" wrap="square" lIns="349944" tIns="2466" rIns="349944" bIns="2463"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13" name="Freeform: Shape 12">
              <a:extLst>
                <a:ext uri="{FF2B5EF4-FFF2-40B4-BE49-F238E27FC236}">
                  <a16:creationId xmlns:a16="http://schemas.microsoft.com/office/drawing/2014/main" id="{326A3F44-52A9-4A7C-B0F7-5994B2B8381D}"/>
                </a:ext>
              </a:extLst>
            </p:cNvPr>
            <p:cNvSpPr/>
            <p:nvPr/>
          </p:nvSpPr>
          <p:spPr>
            <a:xfrm>
              <a:off x="8092085" y="1254049"/>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a:solidFill>
              <a:srgbClr val="999999"/>
            </a:solidFill>
          </p:spPr>
          <p:style>
            <a:lnRef idx="2">
              <a:schemeClr val="lt1">
                <a:hueOff val="0"/>
                <a:satOff val="0"/>
                <a:lumOff val="0"/>
                <a:alphaOff val="0"/>
              </a:schemeClr>
            </a:lnRef>
            <a:fillRef idx="1">
              <a:schemeClr val="accent1">
                <a:tint val="80000"/>
                <a:hueOff val="0"/>
                <a:satOff val="0"/>
                <a:lumOff val="0"/>
                <a:alphaOff val="0"/>
              </a:schemeClr>
            </a:fillRef>
            <a:effectRef idx="0">
              <a:schemeClr val="accent1">
                <a:tint val="80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Training</a:t>
              </a:r>
              <a:endParaRPr lang="en-FI" sz="1500" kern="1200" dirty="0"/>
            </a:p>
          </p:txBody>
        </p:sp>
        <p:sp>
          <p:nvSpPr>
            <p:cNvPr id="14" name="Freeform: Shape 13">
              <a:extLst>
                <a:ext uri="{FF2B5EF4-FFF2-40B4-BE49-F238E27FC236}">
                  <a16:creationId xmlns:a16="http://schemas.microsoft.com/office/drawing/2014/main" id="{D3AB8ADD-5BD4-4AAB-8ABC-7A903417CDA0}"/>
                </a:ext>
              </a:extLst>
            </p:cNvPr>
            <p:cNvSpPr/>
            <p:nvPr/>
          </p:nvSpPr>
          <p:spPr>
            <a:xfrm rot="2142401">
              <a:off x="7448830" y="2215722"/>
              <a:ext cx="709988" cy="40429"/>
            </a:xfrm>
            <a:custGeom>
              <a:avLst/>
              <a:gdLst>
                <a:gd name="connsiteX0" fmla="*/ 0 w 709988"/>
                <a:gd name="connsiteY0" fmla="*/ 20214 h 40429"/>
                <a:gd name="connsiteX1" fmla="*/ 709988 w 709988"/>
                <a:gd name="connsiteY1" fmla="*/ 20214 h 40429"/>
              </a:gdLst>
              <a:ahLst/>
              <a:cxnLst>
                <a:cxn ang="0">
                  <a:pos x="connsiteX0" y="connsiteY0"/>
                </a:cxn>
                <a:cxn ang="0">
                  <a:pos x="connsiteX1" y="connsiteY1"/>
                </a:cxn>
              </a:cxnLst>
              <a:rect l="l" t="t" r="r" b="b"/>
              <a:pathLst>
                <a:path w="709988" h="40429">
                  <a:moveTo>
                    <a:pt x="0" y="20214"/>
                  </a:moveTo>
                  <a:lnTo>
                    <a:pt x="709988" y="20214"/>
                  </a:lnTo>
                </a:path>
              </a:pathLst>
            </a:custGeom>
            <a:noFill/>
            <a:ln>
              <a:solidFill>
                <a:srgbClr val="999999"/>
              </a:solidFill>
            </a:ln>
          </p:spPr>
          <p:style>
            <a:lnRef idx="2">
              <a:schemeClr val="accent1">
                <a:tint val="80000"/>
                <a:hueOff val="0"/>
                <a:satOff val="0"/>
                <a:lumOff val="0"/>
                <a:alphaOff val="0"/>
              </a:schemeClr>
            </a:lnRef>
            <a:fillRef idx="0">
              <a:scrgbClr r="0" g="0" b="0"/>
            </a:fillRef>
            <a:effectRef idx="0">
              <a:schemeClr val="accent1">
                <a:tint val="80000"/>
                <a:hueOff val="0"/>
                <a:satOff val="0"/>
                <a:lumOff val="0"/>
                <a:alphaOff val="0"/>
              </a:schemeClr>
            </a:effectRef>
            <a:fontRef idx="minor">
              <a:schemeClr val="tx1">
                <a:hueOff val="0"/>
                <a:satOff val="0"/>
                <a:lumOff val="0"/>
                <a:alphaOff val="0"/>
              </a:schemeClr>
            </a:fontRef>
          </p:style>
          <p:txBody>
            <a:bodyPr spcFirstLastPara="0" vert="horz" wrap="square" lIns="349945" tIns="2464" rIns="349943" bIns="2465"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15" name="Freeform: Shape 14">
              <a:extLst>
                <a:ext uri="{FF2B5EF4-FFF2-40B4-BE49-F238E27FC236}">
                  <a16:creationId xmlns:a16="http://schemas.microsoft.com/office/drawing/2014/main" id="{F25EE24C-738D-4733-8463-464718F0A152}"/>
                </a:ext>
              </a:extLst>
            </p:cNvPr>
            <p:cNvSpPr/>
            <p:nvPr/>
          </p:nvSpPr>
          <p:spPr>
            <a:xfrm>
              <a:off x="8092085" y="2082799"/>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a:solidFill>
              <a:srgbClr val="999999"/>
            </a:solidFill>
          </p:spPr>
          <p:style>
            <a:lnRef idx="2">
              <a:schemeClr val="lt1">
                <a:hueOff val="0"/>
                <a:satOff val="0"/>
                <a:lumOff val="0"/>
                <a:alphaOff val="0"/>
              </a:schemeClr>
            </a:lnRef>
            <a:fillRef idx="1">
              <a:schemeClr val="accent1">
                <a:tint val="80000"/>
                <a:hueOff val="0"/>
                <a:satOff val="0"/>
                <a:lumOff val="0"/>
                <a:alphaOff val="0"/>
              </a:schemeClr>
            </a:fillRef>
            <a:effectRef idx="0">
              <a:schemeClr val="accent1">
                <a:tint val="80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Predicting</a:t>
              </a:r>
              <a:endParaRPr lang="en-FI" sz="1500" kern="1200" dirty="0"/>
            </a:p>
          </p:txBody>
        </p:sp>
        <p:sp>
          <p:nvSpPr>
            <p:cNvPr id="16" name="Freeform: Shape 15">
              <a:extLst>
                <a:ext uri="{FF2B5EF4-FFF2-40B4-BE49-F238E27FC236}">
                  <a16:creationId xmlns:a16="http://schemas.microsoft.com/office/drawing/2014/main" id="{274F3BC8-729B-4A6F-A189-4120FEF0A6DD}"/>
                </a:ext>
              </a:extLst>
            </p:cNvPr>
            <p:cNvSpPr/>
            <p:nvPr/>
          </p:nvSpPr>
          <p:spPr>
            <a:xfrm rot="3310531">
              <a:off x="5281221" y="3251660"/>
              <a:ext cx="1009556" cy="40429"/>
            </a:xfrm>
            <a:custGeom>
              <a:avLst/>
              <a:gdLst>
                <a:gd name="connsiteX0" fmla="*/ 0 w 1009556"/>
                <a:gd name="connsiteY0" fmla="*/ 20214 h 40429"/>
                <a:gd name="connsiteX1" fmla="*/ 1009556 w 1009556"/>
                <a:gd name="connsiteY1" fmla="*/ 20214 h 40429"/>
              </a:gdLst>
              <a:ahLst/>
              <a:cxnLst>
                <a:cxn ang="0">
                  <a:pos x="connsiteX0" y="connsiteY0"/>
                </a:cxn>
                <a:cxn ang="0">
                  <a:pos x="connsiteX1" y="connsiteY1"/>
                </a:cxn>
              </a:cxnLst>
              <a:rect l="l" t="t" r="r" b="b"/>
              <a:pathLst>
                <a:path w="1009556" h="40429">
                  <a:moveTo>
                    <a:pt x="0" y="20214"/>
                  </a:moveTo>
                  <a:lnTo>
                    <a:pt x="1009556" y="20214"/>
                  </a:lnTo>
                </a:path>
              </a:pathLst>
            </a:custGeom>
            <a:noFill/>
          </p:spPr>
          <p:style>
            <a:lnRef idx="2">
              <a:schemeClr val="accent1">
                <a:tint val="99000"/>
                <a:hueOff val="0"/>
                <a:satOff val="0"/>
                <a:lumOff val="0"/>
                <a:alphaOff val="0"/>
              </a:schemeClr>
            </a:lnRef>
            <a:fillRef idx="0">
              <a:scrgbClr r="0" g="0" b="0"/>
            </a:fillRef>
            <a:effectRef idx="0">
              <a:schemeClr val="accent1">
                <a:tint val="99000"/>
                <a:hueOff val="0"/>
                <a:satOff val="0"/>
                <a:lumOff val="0"/>
                <a:alphaOff val="0"/>
              </a:schemeClr>
            </a:effectRef>
            <a:fontRef idx="minor">
              <a:schemeClr val="tx1">
                <a:hueOff val="0"/>
                <a:satOff val="0"/>
                <a:lumOff val="0"/>
                <a:alphaOff val="0"/>
              </a:schemeClr>
            </a:fontRef>
          </p:style>
          <p:txBody>
            <a:bodyPr spcFirstLastPara="0" vert="horz" wrap="square" lIns="492238" tIns="-5025" rIns="492240" bIns="-5024"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17" name="Freeform: Shape 16">
              <a:extLst>
                <a:ext uri="{FF2B5EF4-FFF2-40B4-BE49-F238E27FC236}">
                  <a16:creationId xmlns:a16="http://schemas.microsoft.com/office/drawing/2014/main" id="{8313C8DD-43F0-4935-B2F8-04F6354EDA02}"/>
                </a:ext>
              </a:extLst>
            </p:cNvPr>
            <p:cNvSpPr/>
            <p:nvPr/>
          </p:nvSpPr>
          <p:spPr>
            <a:xfrm>
              <a:off x="6074260" y="3325923"/>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p:spPr>
          <p:style>
            <a:lnRef idx="2">
              <a:schemeClr val="lt1">
                <a:hueOff val="0"/>
                <a:satOff val="0"/>
                <a:lumOff val="0"/>
                <a:alphaOff val="0"/>
              </a:schemeClr>
            </a:lnRef>
            <a:fillRef idx="1">
              <a:schemeClr val="accent1">
                <a:tint val="99000"/>
                <a:hueOff val="0"/>
                <a:satOff val="0"/>
                <a:lumOff val="0"/>
                <a:alphaOff val="0"/>
              </a:schemeClr>
            </a:fillRef>
            <a:effectRef idx="0">
              <a:schemeClr val="accent1">
                <a:tint val="99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Semantic Segmentation for Power Lines</a:t>
              </a:r>
              <a:endParaRPr lang="en-FI" sz="1500" kern="1200" dirty="0"/>
            </a:p>
          </p:txBody>
        </p:sp>
        <p:sp>
          <p:nvSpPr>
            <p:cNvPr id="18" name="Freeform: Shape 17">
              <a:extLst>
                <a:ext uri="{FF2B5EF4-FFF2-40B4-BE49-F238E27FC236}">
                  <a16:creationId xmlns:a16="http://schemas.microsoft.com/office/drawing/2014/main" id="{33093155-0F35-4A9D-A22C-237BDB6ABEDD}"/>
                </a:ext>
              </a:extLst>
            </p:cNvPr>
            <p:cNvSpPr/>
            <p:nvPr/>
          </p:nvSpPr>
          <p:spPr>
            <a:xfrm rot="19457599">
              <a:off x="7448830" y="3458847"/>
              <a:ext cx="709988" cy="40429"/>
            </a:xfrm>
            <a:custGeom>
              <a:avLst/>
              <a:gdLst>
                <a:gd name="connsiteX0" fmla="*/ 0 w 709988"/>
                <a:gd name="connsiteY0" fmla="*/ 20214 h 40429"/>
                <a:gd name="connsiteX1" fmla="*/ 709988 w 709988"/>
                <a:gd name="connsiteY1" fmla="*/ 20214 h 40429"/>
              </a:gdLst>
              <a:ahLst/>
              <a:cxnLst>
                <a:cxn ang="0">
                  <a:pos x="connsiteX0" y="connsiteY0"/>
                </a:cxn>
                <a:cxn ang="0">
                  <a:pos x="connsiteX1" y="connsiteY1"/>
                </a:cxn>
              </a:cxnLst>
              <a:rect l="l" t="t" r="r" b="b"/>
              <a:pathLst>
                <a:path w="709988" h="40429">
                  <a:moveTo>
                    <a:pt x="0" y="20214"/>
                  </a:moveTo>
                  <a:lnTo>
                    <a:pt x="709988" y="20214"/>
                  </a:lnTo>
                </a:path>
              </a:pathLst>
            </a:custGeom>
            <a:noFill/>
          </p:spPr>
          <p:style>
            <a:lnRef idx="2">
              <a:schemeClr val="accent1">
                <a:tint val="80000"/>
                <a:hueOff val="0"/>
                <a:satOff val="0"/>
                <a:lumOff val="0"/>
                <a:alphaOff val="0"/>
              </a:schemeClr>
            </a:lnRef>
            <a:fillRef idx="0">
              <a:scrgbClr r="0" g="0" b="0"/>
            </a:fillRef>
            <a:effectRef idx="0">
              <a:schemeClr val="accent1">
                <a:tint val="80000"/>
                <a:hueOff val="0"/>
                <a:satOff val="0"/>
                <a:lumOff val="0"/>
                <a:alphaOff val="0"/>
              </a:schemeClr>
            </a:effectRef>
            <a:fontRef idx="minor">
              <a:schemeClr val="tx1">
                <a:hueOff val="0"/>
                <a:satOff val="0"/>
                <a:lumOff val="0"/>
                <a:alphaOff val="0"/>
              </a:schemeClr>
            </a:fontRef>
          </p:style>
          <p:txBody>
            <a:bodyPr spcFirstLastPara="0" vert="horz" wrap="square" lIns="349944" tIns="2465" rIns="349944" bIns="2464"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19" name="Freeform: Shape 18">
              <a:extLst>
                <a:ext uri="{FF2B5EF4-FFF2-40B4-BE49-F238E27FC236}">
                  <a16:creationId xmlns:a16="http://schemas.microsoft.com/office/drawing/2014/main" id="{CF0F2400-5ECA-40A1-AC01-D5D12BBB2A9D}"/>
                </a:ext>
              </a:extLst>
            </p:cNvPr>
            <p:cNvSpPr/>
            <p:nvPr/>
          </p:nvSpPr>
          <p:spPr>
            <a:xfrm>
              <a:off x="8092085" y="2911548"/>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p:spPr>
          <p:style>
            <a:lnRef idx="2">
              <a:schemeClr val="lt1">
                <a:hueOff val="0"/>
                <a:satOff val="0"/>
                <a:lumOff val="0"/>
                <a:alphaOff val="0"/>
              </a:schemeClr>
            </a:lnRef>
            <a:fillRef idx="1">
              <a:schemeClr val="accent1">
                <a:tint val="80000"/>
                <a:hueOff val="0"/>
                <a:satOff val="0"/>
                <a:lumOff val="0"/>
                <a:alphaOff val="0"/>
              </a:schemeClr>
            </a:fillRef>
            <a:effectRef idx="0">
              <a:schemeClr val="accent1">
                <a:tint val="80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Training</a:t>
              </a:r>
              <a:endParaRPr lang="en-FI" sz="1500" kern="1200" dirty="0"/>
            </a:p>
          </p:txBody>
        </p:sp>
        <p:sp>
          <p:nvSpPr>
            <p:cNvPr id="20" name="Freeform: Shape 19">
              <a:extLst>
                <a:ext uri="{FF2B5EF4-FFF2-40B4-BE49-F238E27FC236}">
                  <a16:creationId xmlns:a16="http://schemas.microsoft.com/office/drawing/2014/main" id="{373327F3-51CB-4CFE-9C72-CC5D7A0F9EE1}"/>
                </a:ext>
              </a:extLst>
            </p:cNvPr>
            <p:cNvSpPr/>
            <p:nvPr/>
          </p:nvSpPr>
          <p:spPr>
            <a:xfrm rot="2142401">
              <a:off x="7448830" y="3873222"/>
              <a:ext cx="709988" cy="40429"/>
            </a:xfrm>
            <a:custGeom>
              <a:avLst/>
              <a:gdLst>
                <a:gd name="connsiteX0" fmla="*/ 0 w 709988"/>
                <a:gd name="connsiteY0" fmla="*/ 20214 h 40429"/>
                <a:gd name="connsiteX1" fmla="*/ 709988 w 709988"/>
                <a:gd name="connsiteY1" fmla="*/ 20214 h 40429"/>
              </a:gdLst>
              <a:ahLst/>
              <a:cxnLst>
                <a:cxn ang="0">
                  <a:pos x="connsiteX0" y="connsiteY0"/>
                </a:cxn>
                <a:cxn ang="0">
                  <a:pos x="connsiteX1" y="connsiteY1"/>
                </a:cxn>
              </a:cxnLst>
              <a:rect l="l" t="t" r="r" b="b"/>
              <a:pathLst>
                <a:path w="709988" h="40429">
                  <a:moveTo>
                    <a:pt x="0" y="20214"/>
                  </a:moveTo>
                  <a:lnTo>
                    <a:pt x="709988" y="20214"/>
                  </a:lnTo>
                </a:path>
              </a:pathLst>
            </a:custGeom>
            <a:noFill/>
          </p:spPr>
          <p:style>
            <a:lnRef idx="2">
              <a:schemeClr val="accent1">
                <a:tint val="80000"/>
                <a:hueOff val="0"/>
                <a:satOff val="0"/>
                <a:lumOff val="0"/>
                <a:alphaOff val="0"/>
              </a:schemeClr>
            </a:lnRef>
            <a:fillRef idx="0">
              <a:scrgbClr r="0" g="0" b="0"/>
            </a:fillRef>
            <a:effectRef idx="0">
              <a:schemeClr val="accent1">
                <a:tint val="80000"/>
                <a:hueOff val="0"/>
                <a:satOff val="0"/>
                <a:lumOff val="0"/>
                <a:alphaOff val="0"/>
              </a:schemeClr>
            </a:effectRef>
            <a:fontRef idx="minor">
              <a:schemeClr val="tx1">
                <a:hueOff val="0"/>
                <a:satOff val="0"/>
                <a:lumOff val="0"/>
                <a:alphaOff val="0"/>
              </a:schemeClr>
            </a:fontRef>
          </p:style>
          <p:txBody>
            <a:bodyPr spcFirstLastPara="0" vert="horz" wrap="square" lIns="349945" tIns="2464" rIns="349943" bIns="2465" numCol="1" spcCol="1270" anchor="ctr" anchorCtr="0">
              <a:noAutofit/>
            </a:bodyPr>
            <a:lstStyle/>
            <a:p>
              <a:pPr marL="0" lvl="0" indent="0" algn="ctr" defTabSz="222250">
                <a:lnSpc>
                  <a:spcPct val="90000"/>
                </a:lnSpc>
                <a:spcBef>
                  <a:spcPct val="0"/>
                </a:spcBef>
                <a:spcAft>
                  <a:spcPct val="35000"/>
                </a:spcAft>
                <a:buNone/>
              </a:pPr>
              <a:endParaRPr lang="en-FI" sz="500" kern="1200"/>
            </a:p>
          </p:txBody>
        </p:sp>
        <p:sp>
          <p:nvSpPr>
            <p:cNvPr id="21" name="Freeform: Shape 20">
              <a:extLst>
                <a:ext uri="{FF2B5EF4-FFF2-40B4-BE49-F238E27FC236}">
                  <a16:creationId xmlns:a16="http://schemas.microsoft.com/office/drawing/2014/main" id="{DC65CEE3-4E47-4828-84A2-62782FED8494}"/>
                </a:ext>
              </a:extLst>
            </p:cNvPr>
            <p:cNvSpPr/>
            <p:nvPr/>
          </p:nvSpPr>
          <p:spPr>
            <a:xfrm>
              <a:off x="8092085" y="3740298"/>
              <a:ext cx="1441303" cy="720651"/>
            </a:xfrm>
            <a:custGeom>
              <a:avLst/>
              <a:gdLst>
                <a:gd name="connsiteX0" fmla="*/ 0 w 1441303"/>
                <a:gd name="connsiteY0" fmla="*/ 72065 h 720651"/>
                <a:gd name="connsiteX1" fmla="*/ 72065 w 1441303"/>
                <a:gd name="connsiteY1" fmla="*/ 0 h 720651"/>
                <a:gd name="connsiteX2" fmla="*/ 1369238 w 1441303"/>
                <a:gd name="connsiteY2" fmla="*/ 0 h 720651"/>
                <a:gd name="connsiteX3" fmla="*/ 1441303 w 1441303"/>
                <a:gd name="connsiteY3" fmla="*/ 72065 h 720651"/>
                <a:gd name="connsiteX4" fmla="*/ 1441303 w 1441303"/>
                <a:gd name="connsiteY4" fmla="*/ 648586 h 720651"/>
                <a:gd name="connsiteX5" fmla="*/ 1369238 w 1441303"/>
                <a:gd name="connsiteY5" fmla="*/ 720651 h 720651"/>
                <a:gd name="connsiteX6" fmla="*/ 72065 w 1441303"/>
                <a:gd name="connsiteY6" fmla="*/ 720651 h 720651"/>
                <a:gd name="connsiteX7" fmla="*/ 0 w 1441303"/>
                <a:gd name="connsiteY7" fmla="*/ 648586 h 720651"/>
                <a:gd name="connsiteX8" fmla="*/ 0 w 1441303"/>
                <a:gd name="connsiteY8" fmla="*/ 72065 h 72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1303" h="720651">
                  <a:moveTo>
                    <a:pt x="0" y="72065"/>
                  </a:moveTo>
                  <a:cubicBezTo>
                    <a:pt x="0" y="32265"/>
                    <a:pt x="32265" y="0"/>
                    <a:pt x="72065" y="0"/>
                  </a:cubicBezTo>
                  <a:lnTo>
                    <a:pt x="1369238" y="0"/>
                  </a:lnTo>
                  <a:cubicBezTo>
                    <a:pt x="1409038" y="0"/>
                    <a:pt x="1441303" y="32265"/>
                    <a:pt x="1441303" y="72065"/>
                  </a:cubicBezTo>
                  <a:lnTo>
                    <a:pt x="1441303" y="648586"/>
                  </a:lnTo>
                  <a:cubicBezTo>
                    <a:pt x="1441303" y="688386"/>
                    <a:pt x="1409038" y="720651"/>
                    <a:pt x="1369238" y="720651"/>
                  </a:cubicBezTo>
                  <a:lnTo>
                    <a:pt x="72065" y="720651"/>
                  </a:lnTo>
                  <a:cubicBezTo>
                    <a:pt x="32265" y="720651"/>
                    <a:pt x="0" y="688386"/>
                    <a:pt x="0" y="648586"/>
                  </a:cubicBezTo>
                  <a:lnTo>
                    <a:pt x="0" y="72065"/>
                  </a:lnTo>
                  <a:close/>
                </a:path>
              </a:pathLst>
            </a:custGeom>
          </p:spPr>
          <p:style>
            <a:lnRef idx="2">
              <a:schemeClr val="lt1">
                <a:hueOff val="0"/>
                <a:satOff val="0"/>
                <a:lumOff val="0"/>
                <a:alphaOff val="0"/>
              </a:schemeClr>
            </a:lnRef>
            <a:fillRef idx="1">
              <a:schemeClr val="accent1">
                <a:tint val="80000"/>
                <a:hueOff val="0"/>
                <a:satOff val="0"/>
                <a:lumOff val="0"/>
                <a:alphaOff val="0"/>
              </a:schemeClr>
            </a:fillRef>
            <a:effectRef idx="0">
              <a:schemeClr val="accent1">
                <a:tint val="80000"/>
                <a:hueOff val="0"/>
                <a:satOff val="0"/>
                <a:lumOff val="0"/>
                <a:alphaOff val="0"/>
              </a:schemeClr>
            </a:effectRef>
            <a:fontRef idx="minor">
              <a:schemeClr val="lt1"/>
            </a:fontRef>
          </p:style>
          <p:txBody>
            <a:bodyPr spcFirstLastPara="0" vert="horz" wrap="square" lIns="30632" tIns="30632" rIns="30632" bIns="30632" numCol="1" spcCol="1270" anchor="ctr" anchorCtr="0">
              <a:noAutofit/>
            </a:bodyPr>
            <a:lstStyle/>
            <a:p>
              <a:pPr marL="0" lvl="0" indent="0" algn="ctr" defTabSz="666750">
                <a:lnSpc>
                  <a:spcPct val="90000"/>
                </a:lnSpc>
                <a:spcBef>
                  <a:spcPct val="0"/>
                </a:spcBef>
                <a:spcAft>
                  <a:spcPct val="35000"/>
                </a:spcAft>
                <a:buNone/>
              </a:pPr>
              <a:r>
                <a:rPr lang="en-US" sz="1500" b="1" kern="1200" dirty="0"/>
                <a:t>Predicting</a:t>
              </a:r>
              <a:endParaRPr lang="en-FI" sz="1500" kern="1200" dirty="0"/>
            </a:p>
          </p:txBody>
        </p:sp>
      </p:grpSp>
      <p:sp>
        <p:nvSpPr>
          <p:cNvPr id="5" name="Freeform: Shape 4">
            <a:extLst>
              <a:ext uri="{FF2B5EF4-FFF2-40B4-BE49-F238E27FC236}">
                <a16:creationId xmlns:a16="http://schemas.microsoft.com/office/drawing/2014/main" id="{FFE38209-B2AA-43FD-BB28-BEE47CAAF7ED}"/>
              </a:ext>
            </a:extLst>
          </p:cNvPr>
          <p:cNvSpPr/>
          <p:nvPr/>
        </p:nvSpPr>
        <p:spPr>
          <a:xfrm>
            <a:off x="238897" y="1253266"/>
            <a:ext cx="3123734" cy="548354"/>
          </a:xfrm>
          <a:custGeom>
            <a:avLst/>
            <a:gdLst>
              <a:gd name="connsiteX0" fmla="*/ 0 w 1624555"/>
              <a:gd name="connsiteY0" fmla="*/ 0 h 548354"/>
              <a:gd name="connsiteX1" fmla="*/ 1624555 w 1624555"/>
              <a:gd name="connsiteY1" fmla="*/ 0 h 548354"/>
              <a:gd name="connsiteX2" fmla="*/ 1624555 w 1624555"/>
              <a:gd name="connsiteY2" fmla="*/ 548354 h 548354"/>
              <a:gd name="connsiteX3" fmla="*/ 0 w 1624555"/>
              <a:gd name="connsiteY3" fmla="*/ 548354 h 548354"/>
              <a:gd name="connsiteX4" fmla="*/ 0 w 1624555"/>
              <a:gd name="connsiteY4" fmla="*/ 0 h 548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555" h="548354">
                <a:moveTo>
                  <a:pt x="0" y="0"/>
                </a:moveTo>
                <a:lnTo>
                  <a:pt x="1624555" y="0"/>
                </a:lnTo>
                <a:lnTo>
                  <a:pt x="1624555" y="548354"/>
                </a:lnTo>
                <a:lnTo>
                  <a:pt x="0" y="548354"/>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8232" tIns="44704" rIns="78232" bIns="44704" numCol="1" spcCol="1270" anchor="ctr" anchorCtr="0">
            <a:noAutofit/>
          </a:bodyPr>
          <a:lstStyle/>
          <a:p>
            <a:pPr lvl="0" algn="ctr" defTabSz="488950">
              <a:lnSpc>
                <a:spcPct val="90000"/>
              </a:lnSpc>
              <a:spcBef>
                <a:spcPct val="0"/>
              </a:spcBef>
              <a:spcAft>
                <a:spcPct val="35000"/>
              </a:spcAft>
            </a:pPr>
            <a:r>
              <a:rPr lang="en-US" sz="2800" b="1" dirty="0"/>
              <a:t>Training</a:t>
            </a:r>
            <a:endParaRPr lang="en-FI" sz="2800" dirty="0"/>
          </a:p>
        </p:txBody>
      </p:sp>
      <p:sp>
        <p:nvSpPr>
          <p:cNvPr id="6" name="Freeform: Shape 5">
            <a:extLst>
              <a:ext uri="{FF2B5EF4-FFF2-40B4-BE49-F238E27FC236}">
                <a16:creationId xmlns:a16="http://schemas.microsoft.com/office/drawing/2014/main" id="{2F42CBA6-1CE9-44EC-ADB0-D940C2834862}"/>
              </a:ext>
            </a:extLst>
          </p:cNvPr>
          <p:cNvSpPr/>
          <p:nvPr/>
        </p:nvSpPr>
        <p:spPr>
          <a:xfrm>
            <a:off x="238896" y="1801620"/>
            <a:ext cx="3123735" cy="1354903"/>
          </a:xfrm>
          <a:custGeom>
            <a:avLst/>
            <a:gdLst>
              <a:gd name="connsiteX0" fmla="*/ 0 w 1624555"/>
              <a:gd name="connsiteY0" fmla="*/ 0 h 3442230"/>
              <a:gd name="connsiteX1" fmla="*/ 1624555 w 1624555"/>
              <a:gd name="connsiteY1" fmla="*/ 0 h 3442230"/>
              <a:gd name="connsiteX2" fmla="*/ 1624555 w 1624555"/>
              <a:gd name="connsiteY2" fmla="*/ 3442230 h 3442230"/>
              <a:gd name="connsiteX3" fmla="*/ 0 w 1624555"/>
              <a:gd name="connsiteY3" fmla="*/ 3442230 h 3442230"/>
              <a:gd name="connsiteX4" fmla="*/ 0 w 1624555"/>
              <a:gd name="connsiteY4" fmla="*/ 0 h 3442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555" h="3442230">
                <a:moveTo>
                  <a:pt x="0" y="0"/>
                </a:moveTo>
                <a:lnTo>
                  <a:pt x="1624555" y="0"/>
                </a:lnTo>
                <a:lnTo>
                  <a:pt x="1624555" y="3442230"/>
                </a:lnTo>
                <a:lnTo>
                  <a:pt x="0" y="3442230"/>
                </a:lnTo>
                <a:lnTo>
                  <a:pt x="0" y="0"/>
                </a:lnTo>
                <a:close/>
              </a:path>
            </a:pathLst>
          </a:custGeom>
          <a:solidFill>
            <a:schemeClr val="bg1">
              <a:alpha val="90000"/>
            </a:schemeClr>
          </a:solidFill>
          <a:ln>
            <a:solidFill>
              <a:srgbClr val="D43533">
                <a:alpha val="90000"/>
              </a:srgb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58674" tIns="58674" rIns="78232" bIns="88011" numCol="1" spcCol="1270" anchor="t" anchorCtr="0">
            <a:noAutofit/>
          </a:bodyPr>
          <a:lstStyle/>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Get provided labels for images or make new if none provided</a:t>
            </a:r>
            <a:endParaRPr lang="en-FI" sz="1100" dirty="0"/>
          </a:p>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Build training and validation sets</a:t>
            </a:r>
            <a:endParaRPr lang="en-FI" sz="1100" dirty="0"/>
          </a:p>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Build MXNET model for image segmentation (use algorithms like u-net etc.)</a:t>
            </a:r>
            <a:endParaRPr lang="en-FI" sz="1100" dirty="0"/>
          </a:p>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Save model architecture and parameters for predicting</a:t>
            </a:r>
            <a:endParaRPr lang="en-FI" sz="1100" dirty="0"/>
          </a:p>
        </p:txBody>
      </p:sp>
      <p:sp>
        <p:nvSpPr>
          <p:cNvPr id="7" name="Freeform: Shape 6">
            <a:extLst>
              <a:ext uri="{FF2B5EF4-FFF2-40B4-BE49-F238E27FC236}">
                <a16:creationId xmlns:a16="http://schemas.microsoft.com/office/drawing/2014/main" id="{5F715752-1111-4BB7-8275-F38F328462F2}"/>
              </a:ext>
            </a:extLst>
          </p:cNvPr>
          <p:cNvSpPr/>
          <p:nvPr/>
        </p:nvSpPr>
        <p:spPr>
          <a:xfrm>
            <a:off x="238897" y="3365027"/>
            <a:ext cx="3123734" cy="548354"/>
          </a:xfrm>
          <a:custGeom>
            <a:avLst/>
            <a:gdLst>
              <a:gd name="connsiteX0" fmla="*/ 0 w 1624555"/>
              <a:gd name="connsiteY0" fmla="*/ 0 h 548354"/>
              <a:gd name="connsiteX1" fmla="*/ 1624555 w 1624555"/>
              <a:gd name="connsiteY1" fmla="*/ 0 h 548354"/>
              <a:gd name="connsiteX2" fmla="*/ 1624555 w 1624555"/>
              <a:gd name="connsiteY2" fmla="*/ 548354 h 548354"/>
              <a:gd name="connsiteX3" fmla="*/ 0 w 1624555"/>
              <a:gd name="connsiteY3" fmla="*/ 548354 h 548354"/>
              <a:gd name="connsiteX4" fmla="*/ 0 w 1624555"/>
              <a:gd name="connsiteY4" fmla="*/ 0 h 548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555" h="548354">
                <a:moveTo>
                  <a:pt x="0" y="0"/>
                </a:moveTo>
                <a:lnTo>
                  <a:pt x="1624555" y="0"/>
                </a:lnTo>
                <a:lnTo>
                  <a:pt x="1624555" y="548354"/>
                </a:lnTo>
                <a:lnTo>
                  <a:pt x="0" y="548354"/>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8232" tIns="44704" rIns="78232" bIns="44704" numCol="1" spcCol="1270" anchor="ctr" anchorCtr="0">
            <a:noAutofit/>
          </a:bodyPr>
          <a:lstStyle/>
          <a:p>
            <a:pPr algn="ctr" defTabSz="488950">
              <a:lnSpc>
                <a:spcPct val="90000"/>
              </a:lnSpc>
              <a:spcBef>
                <a:spcPct val="0"/>
              </a:spcBef>
              <a:spcAft>
                <a:spcPct val="35000"/>
              </a:spcAft>
            </a:pPr>
            <a:r>
              <a:rPr lang="en-US" sz="2800" b="1" dirty="0"/>
              <a:t>Predicting</a:t>
            </a:r>
            <a:endParaRPr lang="en-FI" sz="2800" dirty="0"/>
          </a:p>
        </p:txBody>
      </p:sp>
      <p:sp>
        <p:nvSpPr>
          <p:cNvPr id="8" name="Freeform: Shape 7">
            <a:extLst>
              <a:ext uri="{FF2B5EF4-FFF2-40B4-BE49-F238E27FC236}">
                <a16:creationId xmlns:a16="http://schemas.microsoft.com/office/drawing/2014/main" id="{60F237B6-3EB3-4525-ACB4-341393D65964}"/>
              </a:ext>
            </a:extLst>
          </p:cNvPr>
          <p:cNvSpPr/>
          <p:nvPr/>
        </p:nvSpPr>
        <p:spPr>
          <a:xfrm>
            <a:off x="238896" y="3913381"/>
            <a:ext cx="3123735" cy="1354903"/>
          </a:xfrm>
          <a:custGeom>
            <a:avLst/>
            <a:gdLst>
              <a:gd name="connsiteX0" fmla="*/ 0 w 1624555"/>
              <a:gd name="connsiteY0" fmla="*/ 0 h 3442230"/>
              <a:gd name="connsiteX1" fmla="*/ 1624555 w 1624555"/>
              <a:gd name="connsiteY1" fmla="*/ 0 h 3442230"/>
              <a:gd name="connsiteX2" fmla="*/ 1624555 w 1624555"/>
              <a:gd name="connsiteY2" fmla="*/ 3442230 h 3442230"/>
              <a:gd name="connsiteX3" fmla="*/ 0 w 1624555"/>
              <a:gd name="connsiteY3" fmla="*/ 3442230 h 3442230"/>
              <a:gd name="connsiteX4" fmla="*/ 0 w 1624555"/>
              <a:gd name="connsiteY4" fmla="*/ 0 h 3442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4555" h="3442230">
                <a:moveTo>
                  <a:pt x="0" y="0"/>
                </a:moveTo>
                <a:lnTo>
                  <a:pt x="1624555" y="0"/>
                </a:lnTo>
                <a:lnTo>
                  <a:pt x="1624555" y="3442230"/>
                </a:lnTo>
                <a:lnTo>
                  <a:pt x="0" y="3442230"/>
                </a:lnTo>
                <a:lnTo>
                  <a:pt x="0" y="0"/>
                </a:lnTo>
                <a:close/>
              </a:path>
            </a:pathLst>
          </a:custGeom>
          <a:solidFill>
            <a:schemeClr val="bg1">
              <a:alpha val="90000"/>
            </a:schemeClr>
          </a:solidFill>
          <a:ln>
            <a:solidFill>
              <a:srgbClr val="D43533">
                <a:alpha val="90000"/>
              </a:srgbClr>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58674" tIns="58674" rIns="78232" bIns="88011" numCol="1" spcCol="1270" anchor="t" anchorCtr="0">
            <a:noAutofit/>
          </a:bodyPr>
          <a:lstStyle/>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Get new satellite images through already built image preprocessing workflow</a:t>
            </a:r>
            <a:endParaRPr lang="en-FI" sz="1100" dirty="0"/>
          </a:p>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Get model architecture and trained parameters</a:t>
            </a:r>
            <a:endParaRPr lang="en-FI" sz="1100" dirty="0"/>
          </a:p>
          <a:p>
            <a:pPr marL="171450" lvl="1" indent="-171450" defTabSz="488950">
              <a:lnSpc>
                <a:spcPct val="90000"/>
              </a:lnSpc>
              <a:spcBef>
                <a:spcPct val="0"/>
              </a:spcBef>
              <a:spcAft>
                <a:spcPct val="15000"/>
              </a:spcAft>
              <a:buClr>
                <a:srgbClr val="D43533"/>
              </a:buClr>
              <a:buFont typeface="Wingdings" panose="05000000000000000000" pitchFamily="2" charset="2"/>
              <a:buChar char="§"/>
            </a:pPr>
            <a:r>
              <a:rPr lang="en-US" sz="1100" dirty="0"/>
              <a:t>Run prediction and save results</a:t>
            </a:r>
            <a:endParaRPr lang="en-FI" sz="1100" dirty="0"/>
          </a:p>
        </p:txBody>
      </p:sp>
    </p:spTree>
    <p:extLst>
      <p:ext uri="{BB962C8B-B14F-4D97-AF65-F5344CB8AC3E}">
        <p14:creationId xmlns:p14="http://schemas.microsoft.com/office/powerpoint/2010/main" val="265688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Known issues</a:t>
            </a:r>
          </a:p>
        </p:txBody>
      </p:sp>
      <p:sp>
        <p:nvSpPr>
          <p:cNvPr id="3" name="Content Placeholder 2"/>
          <p:cNvSpPr>
            <a:spLocks noGrp="1"/>
          </p:cNvSpPr>
          <p:nvPr>
            <p:ph idx="1"/>
          </p:nvPr>
        </p:nvSpPr>
        <p:spPr/>
        <p:txBody>
          <a:bodyPr/>
          <a:lstStyle/>
          <a:p>
            <a:pPr>
              <a:buClr>
                <a:srgbClr val="DB3131"/>
              </a:buClr>
              <a:buFont typeface="Wingdings" panose="05000000000000000000" pitchFamily="2" charset="2"/>
              <a:buChar char="§"/>
            </a:pPr>
            <a:r>
              <a:rPr lang="en-US" dirty="0"/>
              <a:t>If system runs out of resources, it might be required to partition images to smaller parts to have smaller requirements for resources</a:t>
            </a:r>
          </a:p>
          <a:p>
            <a:pPr>
              <a:buClr>
                <a:srgbClr val="DB3131"/>
              </a:buClr>
              <a:buFont typeface="Wingdings" panose="05000000000000000000" pitchFamily="2" charset="2"/>
              <a:buChar char="§"/>
            </a:pPr>
            <a:r>
              <a:rPr lang="en-US" dirty="0"/>
              <a:t>If Turing or Volta GPU is not available, it's necessary to run super resolution with custom model</a:t>
            </a:r>
          </a:p>
          <a:p>
            <a:pPr>
              <a:buClr>
                <a:srgbClr val="DB3131"/>
              </a:buClr>
              <a:buFont typeface="Wingdings" panose="05000000000000000000" pitchFamily="2" charset="2"/>
              <a:buChar char="§"/>
            </a:pPr>
            <a:r>
              <a:rPr lang="en-US" dirty="0"/>
              <a:t>In Proof-of-Concept project it's necessary to focus smaller part of images because of the small time window for the POC</a:t>
            </a:r>
          </a:p>
          <a:p>
            <a:pPr>
              <a:buClr>
                <a:srgbClr val="DB3131"/>
              </a:buClr>
              <a:buFont typeface="Wingdings" panose="05000000000000000000" pitchFamily="2" charset="2"/>
              <a:buChar char="§"/>
            </a:pPr>
            <a:r>
              <a:rPr lang="en-US" dirty="0"/>
              <a:t>We couldn’t get everything linked in the demo, but the scripts can be found in </a:t>
            </a:r>
            <a:r>
              <a:rPr lang="en-US" dirty="0" err="1"/>
              <a:t>github</a:t>
            </a:r>
            <a:r>
              <a:rPr lang="en-US" dirty="0"/>
              <a:t> repository (see appendix at the end)</a:t>
            </a:r>
          </a:p>
          <a:p>
            <a:endParaRPr lang="fi-FI" dirty="0"/>
          </a:p>
        </p:txBody>
      </p:sp>
    </p:spTree>
    <p:extLst>
      <p:ext uri="{BB962C8B-B14F-4D97-AF65-F5344CB8AC3E}">
        <p14:creationId xmlns:p14="http://schemas.microsoft.com/office/powerpoint/2010/main" val="4074201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4A7D445E-5B26-467F-8F81-0D0B18EDBCAA}"/>
              </a:ext>
            </a:extLst>
          </p:cNvPr>
          <p:cNvSpPr>
            <a:spLocks noGrp="1"/>
          </p:cNvSpPr>
          <p:nvPr>
            <p:ph type="title"/>
          </p:nvPr>
        </p:nvSpPr>
        <p:spPr>
          <a:xfrm>
            <a:off x="439486" y="289434"/>
            <a:ext cx="9537060" cy="952500"/>
          </a:xfrm>
        </p:spPr>
        <p:txBody>
          <a:bodyPr>
            <a:noAutofit/>
          </a:bodyPr>
          <a:lstStyle/>
          <a:p>
            <a:r>
              <a:rPr lang="en-US" dirty="0"/>
              <a:t>Substation detection</a:t>
            </a:r>
            <a:endParaRPr lang="fi-FI" dirty="0"/>
          </a:p>
        </p:txBody>
      </p:sp>
      <p:sp>
        <p:nvSpPr>
          <p:cNvPr id="3" name="Sisällön paikkamerkki 2">
            <a:extLst>
              <a:ext uri="{FF2B5EF4-FFF2-40B4-BE49-F238E27FC236}">
                <a16:creationId xmlns:a16="http://schemas.microsoft.com/office/drawing/2014/main" id="{A9CE16B4-FF05-4746-A34B-55FE683FEDFD}"/>
              </a:ext>
            </a:extLst>
          </p:cNvPr>
          <p:cNvSpPr>
            <a:spLocks noGrp="1"/>
          </p:cNvSpPr>
          <p:nvPr>
            <p:ph idx="1"/>
          </p:nvPr>
        </p:nvSpPr>
        <p:spPr>
          <a:xfrm>
            <a:off x="439486" y="1387178"/>
            <a:ext cx="4900408" cy="3600400"/>
          </a:xfrm>
        </p:spPr>
        <p:txBody>
          <a:bodyPr/>
          <a:lstStyle/>
          <a:p>
            <a:pPr lvl="0">
              <a:buClr>
                <a:srgbClr val="DB3131"/>
              </a:buClr>
              <a:buFont typeface="Wingdings" panose="05000000000000000000" pitchFamily="2" charset="2"/>
              <a:buChar char="§"/>
            </a:pPr>
            <a:r>
              <a:rPr lang="fi-FI" sz="1800" dirty="0"/>
              <a:t>Substation object detection is trained using darknet and yolo. Images for training were Sentinel-2 data products obtained from Copernicus open access hub.</a:t>
            </a:r>
            <a:endParaRPr lang="en-FI" sz="1800" dirty="0"/>
          </a:p>
          <a:p>
            <a:pPr lvl="1">
              <a:buClr>
                <a:srgbClr val="DB3131"/>
              </a:buClr>
              <a:buFont typeface="Wingdings" panose="05000000000000000000" pitchFamily="2" charset="2"/>
              <a:buChar char="§"/>
            </a:pPr>
            <a:r>
              <a:rPr lang="fi-FI" sz="1800" dirty="0">
                <a:hlinkClick r:id="rId2"/>
              </a:rPr>
              <a:t>https://github.com/AlexeyAB/darknet</a:t>
            </a:r>
            <a:endParaRPr lang="en-FI" sz="1800" dirty="0"/>
          </a:p>
          <a:p>
            <a:pPr lvl="1">
              <a:buClr>
                <a:srgbClr val="DB3131"/>
              </a:buClr>
              <a:buFont typeface="Wingdings" panose="05000000000000000000" pitchFamily="2" charset="2"/>
              <a:buChar char="§"/>
            </a:pPr>
            <a:r>
              <a:rPr lang="fi-FI" sz="1800" dirty="0">
                <a:hlinkClick r:id="rId3"/>
              </a:rPr>
              <a:t>https://scihub.copernicus.eu/dhus/#/home</a:t>
            </a:r>
            <a:endParaRPr lang="en-FI" sz="1800" dirty="0"/>
          </a:p>
          <a:p>
            <a:pPr lvl="0">
              <a:buClr>
                <a:srgbClr val="DB3131"/>
              </a:buClr>
              <a:buFont typeface="Wingdings" panose="05000000000000000000" pitchFamily="2" charset="2"/>
              <a:buChar char="§"/>
            </a:pPr>
            <a:r>
              <a:rPr lang="fi-FI" sz="1800" dirty="0"/>
              <a:t>~1500 images were used in training set and ~600 in test. Training was stopped after 1500 iterations</a:t>
            </a:r>
            <a:endParaRPr lang="en-FI" sz="1800" dirty="0"/>
          </a:p>
          <a:p>
            <a:pPr>
              <a:buClr>
                <a:srgbClr val="DB3131"/>
              </a:buClr>
              <a:buFont typeface="Wingdings" panose="05000000000000000000" pitchFamily="2" charset="2"/>
              <a:buChar char="§"/>
            </a:pPr>
            <a:r>
              <a:rPr lang="fi-FI" sz="1800" dirty="0"/>
              <a:t>Current model is able to achieve mAP value of ~45 against the test imageset</a:t>
            </a:r>
            <a:r>
              <a:rPr lang="fi-FI" sz="2400" dirty="0"/>
              <a:t> </a:t>
            </a:r>
          </a:p>
        </p:txBody>
      </p:sp>
      <p:pic>
        <p:nvPicPr>
          <p:cNvPr id="6" name="Picture 5" descr="A picture containing street, driving, bus, parked&#10;&#10;Description automatically generated">
            <a:extLst>
              <a:ext uri="{FF2B5EF4-FFF2-40B4-BE49-F238E27FC236}">
                <a16:creationId xmlns:a16="http://schemas.microsoft.com/office/drawing/2014/main" id="{2D356D12-A3A0-4E4B-8B61-E2C5784B058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45984" y="900406"/>
            <a:ext cx="3515148" cy="1957094"/>
          </a:xfrm>
          <a:prstGeom prst="rect">
            <a:avLst/>
          </a:prstGeom>
        </p:spPr>
      </p:pic>
      <p:pic>
        <p:nvPicPr>
          <p:cNvPr id="8" name="Picture 7" descr="A picture containing mountain, fire, covered, tree&#10;&#10;Description automatically generated">
            <a:extLst>
              <a:ext uri="{FF2B5EF4-FFF2-40B4-BE49-F238E27FC236}">
                <a16:creationId xmlns:a16="http://schemas.microsoft.com/office/drawing/2014/main" id="{5A0CEA7C-385E-4724-B551-EF3A54E96D8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445984" y="3081534"/>
            <a:ext cx="3515148" cy="1959329"/>
          </a:xfrm>
          <a:prstGeom prst="rect">
            <a:avLst/>
          </a:prstGeom>
        </p:spPr>
      </p:pic>
    </p:spTree>
    <p:extLst>
      <p:ext uri="{BB962C8B-B14F-4D97-AF65-F5344CB8AC3E}">
        <p14:creationId xmlns:p14="http://schemas.microsoft.com/office/powerpoint/2010/main" val="1090813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4A7D445E-5B26-467F-8F81-0D0B18EDBCAA}"/>
              </a:ext>
            </a:extLst>
          </p:cNvPr>
          <p:cNvSpPr>
            <a:spLocks noGrp="1"/>
          </p:cNvSpPr>
          <p:nvPr>
            <p:ph type="title"/>
          </p:nvPr>
        </p:nvSpPr>
        <p:spPr>
          <a:xfrm>
            <a:off x="439486" y="289434"/>
            <a:ext cx="9537060" cy="952500"/>
          </a:xfrm>
        </p:spPr>
        <p:txBody>
          <a:bodyPr>
            <a:noAutofit/>
          </a:bodyPr>
          <a:lstStyle/>
          <a:p>
            <a:r>
              <a:rPr lang="en-US" dirty="0"/>
              <a:t>Substation detection</a:t>
            </a:r>
            <a:endParaRPr lang="fi-FI" dirty="0"/>
          </a:p>
        </p:txBody>
      </p:sp>
      <p:pic>
        <p:nvPicPr>
          <p:cNvPr id="9" name="Content Placeholder 8" descr="A picture containing street, driving, bus, parked&#10;&#10;Description automatically generated">
            <a:extLst>
              <a:ext uri="{FF2B5EF4-FFF2-40B4-BE49-F238E27FC236}">
                <a16:creationId xmlns:a16="http://schemas.microsoft.com/office/drawing/2014/main" id="{98637B66-2529-4A15-BA1D-2C54D660F21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726748" y="1417638"/>
            <a:ext cx="6466791" cy="3600450"/>
          </a:xfrm>
        </p:spPr>
      </p:pic>
    </p:spTree>
    <p:extLst>
      <p:ext uri="{BB962C8B-B14F-4D97-AF65-F5344CB8AC3E}">
        <p14:creationId xmlns:p14="http://schemas.microsoft.com/office/powerpoint/2010/main" val="3059814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4A7D445E-5B26-467F-8F81-0D0B18EDBCAA}"/>
              </a:ext>
            </a:extLst>
          </p:cNvPr>
          <p:cNvSpPr>
            <a:spLocks noGrp="1"/>
          </p:cNvSpPr>
          <p:nvPr>
            <p:ph type="title"/>
          </p:nvPr>
        </p:nvSpPr>
        <p:spPr>
          <a:xfrm>
            <a:off x="439486" y="289434"/>
            <a:ext cx="9537060" cy="952500"/>
          </a:xfrm>
        </p:spPr>
        <p:txBody>
          <a:bodyPr>
            <a:noAutofit/>
          </a:bodyPr>
          <a:lstStyle/>
          <a:p>
            <a:r>
              <a:rPr lang="en-US" dirty="0"/>
              <a:t>Substation detection</a:t>
            </a:r>
            <a:endParaRPr lang="fi-FI" dirty="0"/>
          </a:p>
        </p:txBody>
      </p:sp>
      <p:pic>
        <p:nvPicPr>
          <p:cNvPr id="9" name="Content Placeholder 8">
            <a:extLst>
              <a:ext uri="{FF2B5EF4-FFF2-40B4-BE49-F238E27FC236}">
                <a16:creationId xmlns:a16="http://schemas.microsoft.com/office/drawing/2014/main" id="{98637B66-2529-4A15-BA1D-2C54D660F213}"/>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p:blipFill>
        <p:spPr>
          <a:xfrm>
            <a:off x="1730437" y="1417638"/>
            <a:ext cx="6459413" cy="3600450"/>
          </a:xfrm>
        </p:spPr>
      </p:pic>
    </p:spTree>
    <p:extLst>
      <p:ext uri="{BB962C8B-B14F-4D97-AF65-F5344CB8AC3E}">
        <p14:creationId xmlns:p14="http://schemas.microsoft.com/office/powerpoint/2010/main" val="1449979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4A7D445E-5B26-467F-8F81-0D0B18EDBCAA}"/>
              </a:ext>
            </a:extLst>
          </p:cNvPr>
          <p:cNvSpPr>
            <a:spLocks noGrp="1"/>
          </p:cNvSpPr>
          <p:nvPr>
            <p:ph type="title"/>
          </p:nvPr>
        </p:nvSpPr>
        <p:spPr>
          <a:xfrm>
            <a:off x="439486" y="289434"/>
            <a:ext cx="9537060" cy="952500"/>
          </a:xfrm>
        </p:spPr>
        <p:txBody>
          <a:bodyPr>
            <a:noAutofit/>
          </a:bodyPr>
          <a:lstStyle/>
          <a:p>
            <a:r>
              <a:rPr lang="en-US" dirty="0"/>
              <a:t>Super resolution</a:t>
            </a:r>
            <a:endParaRPr lang="fi-FI" dirty="0"/>
          </a:p>
        </p:txBody>
      </p:sp>
      <p:sp>
        <p:nvSpPr>
          <p:cNvPr id="3" name="Sisällön paikkamerkki 2">
            <a:extLst>
              <a:ext uri="{FF2B5EF4-FFF2-40B4-BE49-F238E27FC236}">
                <a16:creationId xmlns:a16="http://schemas.microsoft.com/office/drawing/2014/main" id="{A9CE16B4-FF05-4746-A34B-55FE683FEDFD}"/>
              </a:ext>
            </a:extLst>
          </p:cNvPr>
          <p:cNvSpPr>
            <a:spLocks noGrp="1"/>
          </p:cNvSpPr>
          <p:nvPr>
            <p:ph idx="1"/>
          </p:nvPr>
        </p:nvSpPr>
        <p:spPr>
          <a:xfrm>
            <a:off x="439485" y="1387178"/>
            <a:ext cx="6881769" cy="3600400"/>
          </a:xfrm>
        </p:spPr>
        <p:txBody>
          <a:bodyPr/>
          <a:lstStyle/>
          <a:p>
            <a:pPr lvl="0">
              <a:buClr>
                <a:srgbClr val="DB3131"/>
              </a:buClr>
              <a:buFont typeface="Wingdings" panose="05000000000000000000" pitchFamily="2" charset="2"/>
              <a:buChar char="§"/>
            </a:pPr>
            <a:r>
              <a:rPr lang="fi-FI" sz="1800" dirty="0"/>
              <a:t>Idea was to test if high resolution images from Google Earth could be used to train a super resolution model to increase accuracy of Sentinel-2 satellite images. </a:t>
            </a:r>
            <a:endParaRPr lang="en-FI" sz="1800" dirty="0"/>
          </a:p>
          <a:p>
            <a:pPr lvl="0">
              <a:buClr>
                <a:srgbClr val="DB3131"/>
              </a:buClr>
              <a:buFont typeface="Wingdings" panose="05000000000000000000" pitchFamily="2" charset="2"/>
              <a:buChar char="§"/>
            </a:pPr>
            <a:r>
              <a:rPr lang="fi-FI" sz="1800" dirty="0"/>
              <a:t>Model is created using mxnet and python. </a:t>
            </a:r>
            <a:endParaRPr lang="en-FI" sz="1800" dirty="0"/>
          </a:p>
          <a:p>
            <a:pPr lvl="1">
              <a:buClr>
                <a:srgbClr val="DB3131"/>
              </a:buClr>
              <a:buFont typeface="Wingdings" panose="05000000000000000000" pitchFamily="2" charset="2"/>
              <a:buChar char="§"/>
            </a:pPr>
            <a:r>
              <a:rPr lang="fi-FI" sz="1800" dirty="0">
                <a:hlinkClick r:id="rId2"/>
              </a:rPr>
              <a:t>https://mxnet.apache.org/</a:t>
            </a:r>
            <a:endParaRPr lang="en-FI" sz="1800" dirty="0"/>
          </a:p>
          <a:p>
            <a:pPr lvl="0">
              <a:buClr>
                <a:srgbClr val="DB3131"/>
              </a:buClr>
              <a:buFont typeface="Wingdings" panose="05000000000000000000" pitchFamily="2" charset="2"/>
              <a:buChar char="§"/>
            </a:pPr>
            <a:r>
              <a:rPr lang="fi-FI" sz="1800" dirty="0"/>
              <a:t>Images were downloaded from Google Earth at 4k resolution and then cropped multiple images of size 384 x 216. Total amount of images used in training was over 12000</a:t>
            </a:r>
            <a:endParaRPr lang="en-FI" sz="1800" dirty="0"/>
          </a:p>
          <a:p>
            <a:pPr lvl="0">
              <a:buClr>
                <a:srgbClr val="DB3131"/>
              </a:buClr>
              <a:buFont typeface="Wingdings" panose="05000000000000000000" pitchFamily="2" charset="2"/>
              <a:buChar char="§"/>
            </a:pPr>
            <a:r>
              <a:rPr lang="fi-FI" sz="1800" dirty="0"/>
              <a:t>Best results were obtained when model was trained to increase the resolution by x3. Results show slight improvement in detail. Next steps would be to test if much larger (~100 000) set of images would give even better results and to see if the increased resolution helps in object detection.  </a:t>
            </a:r>
            <a:endParaRPr lang="en-FI" sz="1800" dirty="0"/>
          </a:p>
        </p:txBody>
      </p:sp>
      <p:pic>
        <p:nvPicPr>
          <p:cNvPr id="6" name="Picture 5">
            <a:extLst>
              <a:ext uri="{FF2B5EF4-FFF2-40B4-BE49-F238E27FC236}">
                <a16:creationId xmlns:a16="http://schemas.microsoft.com/office/drawing/2014/main" id="{2D356D12-A3A0-4E4B-8B61-E2C5784B058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721733" y="900406"/>
            <a:ext cx="1854334" cy="1957094"/>
          </a:xfrm>
          <a:prstGeom prst="rect">
            <a:avLst/>
          </a:prstGeom>
        </p:spPr>
      </p:pic>
      <p:pic>
        <p:nvPicPr>
          <p:cNvPr id="8" name="Picture 7">
            <a:extLst>
              <a:ext uri="{FF2B5EF4-FFF2-40B4-BE49-F238E27FC236}">
                <a16:creationId xmlns:a16="http://schemas.microsoft.com/office/drawing/2014/main" id="{5A0CEA7C-385E-4724-B551-EF3A54E96D8E}"/>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7633157" y="3081534"/>
            <a:ext cx="1942910" cy="1959329"/>
          </a:xfrm>
          <a:prstGeom prst="rect">
            <a:avLst/>
          </a:prstGeom>
        </p:spPr>
      </p:pic>
    </p:spTree>
    <p:extLst>
      <p:ext uri="{BB962C8B-B14F-4D97-AF65-F5344CB8AC3E}">
        <p14:creationId xmlns:p14="http://schemas.microsoft.com/office/powerpoint/2010/main" val="371563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4A7D445E-5B26-467F-8F81-0D0B18EDBCAA}"/>
              </a:ext>
            </a:extLst>
          </p:cNvPr>
          <p:cNvSpPr>
            <a:spLocks noGrp="1"/>
          </p:cNvSpPr>
          <p:nvPr>
            <p:ph type="title"/>
          </p:nvPr>
        </p:nvSpPr>
        <p:spPr>
          <a:xfrm>
            <a:off x="439486" y="289434"/>
            <a:ext cx="9537060" cy="952500"/>
          </a:xfrm>
        </p:spPr>
        <p:txBody>
          <a:bodyPr>
            <a:noAutofit/>
          </a:bodyPr>
          <a:lstStyle/>
          <a:p>
            <a:r>
              <a:rPr lang="en-US" dirty="0"/>
              <a:t>Super resolution</a:t>
            </a:r>
            <a:endParaRPr lang="fi-FI" dirty="0"/>
          </a:p>
        </p:txBody>
      </p:sp>
      <p:pic>
        <p:nvPicPr>
          <p:cNvPr id="9" name="Content Placeholder 8">
            <a:extLst>
              <a:ext uri="{FF2B5EF4-FFF2-40B4-BE49-F238E27FC236}">
                <a16:creationId xmlns:a16="http://schemas.microsoft.com/office/drawing/2014/main" id="{98637B66-2529-4A15-BA1D-2C54D660F21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698163" y="1296392"/>
            <a:ext cx="3411404" cy="3600450"/>
          </a:xfrm>
        </p:spPr>
      </p:pic>
      <p:pic>
        <p:nvPicPr>
          <p:cNvPr id="4" name="Content Placeholder 8">
            <a:extLst>
              <a:ext uri="{FF2B5EF4-FFF2-40B4-BE49-F238E27FC236}">
                <a16:creationId xmlns:a16="http://schemas.microsoft.com/office/drawing/2014/main" id="{D66FF690-CE4A-4857-8E44-9078091C22E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67748" y="1296392"/>
            <a:ext cx="3574930" cy="3605140"/>
          </a:xfrm>
          <a:prstGeom prst="rect">
            <a:avLst/>
          </a:prstGeom>
        </p:spPr>
      </p:pic>
    </p:spTree>
    <p:extLst>
      <p:ext uri="{BB962C8B-B14F-4D97-AF65-F5344CB8AC3E}">
        <p14:creationId xmlns:p14="http://schemas.microsoft.com/office/powerpoint/2010/main" val="751736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Labelling </a:t>
            </a:r>
            <a:r>
              <a:rPr lang="en-US" dirty="0" err="1"/>
              <a:t>power:substations</a:t>
            </a:r>
            <a:r>
              <a:rPr lang="en-US" dirty="0"/>
              <a:t> using Overpass API</a:t>
            </a:r>
            <a:endParaRPr lang="fi-FI" dirty="0"/>
          </a:p>
        </p:txBody>
      </p:sp>
      <p:sp>
        <p:nvSpPr>
          <p:cNvPr id="3" name="Content Placeholder 2"/>
          <p:cNvSpPr>
            <a:spLocks noGrp="1"/>
          </p:cNvSpPr>
          <p:nvPr>
            <p:ph idx="1"/>
          </p:nvPr>
        </p:nvSpPr>
        <p:spPr/>
        <p:txBody>
          <a:bodyPr/>
          <a:lstStyle/>
          <a:p>
            <a:pPr>
              <a:buClr>
                <a:srgbClr val="D43533"/>
              </a:buClr>
              <a:buFont typeface="Wingdings" panose="05000000000000000000" pitchFamily="2" charset="2"/>
              <a:buChar char="§"/>
            </a:pPr>
            <a:r>
              <a:rPr lang="en-US" dirty="0"/>
              <a:t>Labels.py will fetch coordinate data for substations using Overpass API. It needs as an input a satellite picture of size 10 980 x 10 980 pixels. Area can be changed as wanted by modifying variable values in the beginning of the script.</a:t>
            </a:r>
          </a:p>
          <a:p>
            <a:pPr>
              <a:buClr>
                <a:srgbClr val="D43533"/>
              </a:buClr>
              <a:buFont typeface="Wingdings" panose="05000000000000000000" pitchFamily="2" charset="2"/>
              <a:buChar char="§"/>
            </a:pPr>
            <a:r>
              <a:rPr lang="en-US" dirty="0"/>
              <a:t>Script will crop pictures of size 640 x 400 from a source satellite picture. Each picture contains a </a:t>
            </a:r>
            <a:r>
              <a:rPr lang="en-US" dirty="0" err="1"/>
              <a:t>power:substation</a:t>
            </a:r>
            <a:r>
              <a:rPr lang="en-US" dirty="0"/>
              <a:t> object. A label file (</a:t>
            </a:r>
            <a:r>
              <a:rPr lang="en-US" dirty="0" err="1"/>
              <a:t>gt</a:t>
            </a:r>
            <a:r>
              <a:rPr lang="en-US" dirty="0"/>
              <a:t> file) will be created. Label file contains coordinates and width and height for a substation in each picture. </a:t>
            </a:r>
          </a:p>
          <a:p>
            <a:pPr marL="0" indent="0">
              <a:buNone/>
            </a:pPr>
            <a:endParaRPr lang="en-US" dirty="0"/>
          </a:p>
        </p:txBody>
      </p:sp>
    </p:spTree>
    <p:extLst>
      <p:ext uri="{BB962C8B-B14F-4D97-AF65-F5344CB8AC3E}">
        <p14:creationId xmlns:p14="http://schemas.microsoft.com/office/powerpoint/2010/main" val="1546052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484" y="121196"/>
            <a:ext cx="9041004" cy="952500"/>
          </a:xfrm>
        </p:spPr>
        <p:txBody>
          <a:bodyPr>
            <a:normAutofit/>
          </a:bodyPr>
          <a:lstStyle/>
          <a:p>
            <a:r>
              <a:rPr lang="en-US" dirty="0"/>
              <a:t>Cropping pictures and creating a label coordinate file</a:t>
            </a:r>
            <a:endParaRPr lang="fi-FI" dirty="0"/>
          </a:p>
        </p:txBody>
      </p:sp>
      <p:sp>
        <p:nvSpPr>
          <p:cNvPr id="3" name="Content Placeholder 2"/>
          <p:cNvSpPr>
            <a:spLocks noGrp="1"/>
          </p:cNvSpPr>
          <p:nvPr>
            <p:ph idx="1"/>
          </p:nvPr>
        </p:nvSpPr>
        <p:spPr/>
        <p:txBody>
          <a:bodyPr/>
          <a:lstStyle/>
          <a:p>
            <a:pPr>
              <a:buClr>
                <a:srgbClr val="DB3131"/>
              </a:buClr>
              <a:buFont typeface="Wingdings" panose="05000000000000000000" pitchFamily="2" charset="2"/>
              <a:buChar char="§"/>
            </a:pPr>
            <a:r>
              <a:rPr lang="en-US" dirty="0"/>
              <a:t>Save satellite picture in .jpg format into the same directory with labels.py file</a:t>
            </a:r>
          </a:p>
          <a:p>
            <a:pPr>
              <a:buClr>
                <a:srgbClr val="DB3131"/>
              </a:buClr>
              <a:buFont typeface="Wingdings" panose="05000000000000000000" pitchFamily="2" charset="2"/>
              <a:buChar char="§"/>
            </a:pPr>
            <a:r>
              <a:rPr lang="en-US" dirty="0"/>
              <a:t>Run main function in Labels.py with the following parameters:</a:t>
            </a:r>
          </a:p>
          <a:p>
            <a:pPr lvl="1">
              <a:buClr>
                <a:srgbClr val="DB3131"/>
              </a:buClr>
              <a:buFont typeface="Wingdings" panose="05000000000000000000" pitchFamily="2" charset="2"/>
              <a:buChar char="§"/>
            </a:pPr>
            <a:r>
              <a:rPr lang="en-US" dirty="0"/>
              <a:t>folder: give the folder where .jpg file is located in</a:t>
            </a:r>
          </a:p>
          <a:p>
            <a:pPr lvl="1">
              <a:buClr>
                <a:srgbClr val="DB3131"/>
              </a:buClr>
              <a:buFont typeface="Wingdings" panose="05000000000000000000" pitchFamily="2" charset="2"/>
              <a:buChar char="§"/>
            </a:pPr>
            <a:r>
              <a:rPr lang="en-US" dirty="0" err="1"/>
              <a:t>srcFile</a:t>
            </a:r>
            <a:r>
              <a:rPr lang="en-US" dirty="0"/>
              <a:t>: give the name of the .jpg file</a:t>
            </a:r>
          </a:p>
          <a:p>
            <a:pPr lvl="1">
              <a:buClr>
                <a:srgbClr val="DB3131"/>
              </a:buClr>
              <a:buFont typeface="Wingdings" panose="05000000000000000000" pitchFamily="2" charset="2"/>
              <a:buChar char="§"/>
            </a:pPr>
            <a:r>
              <a:rPr lang="en-US" dirty="0" err="1"/>
              <a:t>tgtFile</a:t>
            </a:r>
            <a:r>
              <a:rPr lang="en-US" dirty="0"/>
              <a:t>: give name for the </a:t>
            </a:r>
            <a:r>
              <a:rPr lang="en-US" dirty="0" err="1"/>
              <a:t>gt</a:t>
            </a:r>
            <a:r>
              <a:rPr lang="en-US" dirty="0"/>
              <a:t> file, the labels are stored here</a:t>
            </a:r>
          </a:p>
          <a:p>
            <a:pPr lvl="1">
              <a:buClr>
                <a:srgbClr val="DB3131"/>
              </a:buClr>
              <a:buFont typeface="Wingdings" panose="05000000000000000000" pitchFamily="2" charset="2"/>
              <a:buChar char="§"/>
            </a:pPr>
            <a:r>
              <a:rPr lang="en-US" dirty="0" err="1"/>
              <a:t>repeatCntr</a:t>
            </a:r>
            <a:r>
              <a:rPr lang="en-US" dirty="0"/>
              <a:t>: how many times the process is executed, each process will 	produce one picture per substation object in the source picture area, area 	around a certain object is randomly different by each process in the cropped 	picture</a:t>
            </a:r>
          </a:p>
        </p:txBody>
      </p:sp>
    </p:spTree>
    <p:extLst>
      <p:ext uri="{BB962C8B-B14F-4D97-AF65-F5344CB8AC3E}">
        <p14:creationId xmlns:p14="http://schemas.microsoft.com/office/powerpoint/2010/main" val="210582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96075-408C-4B9C-8928-A932C5EC9A86}"/>
              </a:ext>
            </a:extLst>
          </p:cNvPr>
          <p:cNvSpPr>
            <a:spLocks noGrp="1"/>
          </p:cNvSpPr>
          <p:nvPr>
            <p:ph type="title"/>
          </p:nvPr>
        </p:nvSpPr>
        <p:spPr/>
        <p:txBody>
          <a:bodyPr/>
          <a:lstStyle/>
          <a:p>
            <a:r>
              <a:rPr lang="en-US" dirty="0"/>
              <a:t>Appendix: Sources and References</a:t>
            </a:r>
            <a:endParaRPr lang="en-FI" dirty="0"/>
          </a:p>
        </p:txBody>
      </p:sp>
      <p:sp>
        <p:nvSpPr>
          <p:cNvPr id="3" name="Content Placeholder 2">
            <a:extLst>
              <a:ext uri="{FF2B5EF4-FFF2-40B4-BE49-F238E27FC236}">
                <a16:creationId xmlns:a16="http://schemas.microsoft.com/office/drawing/2014/main" id="{3C27F552-FC47-4E16-A60B-1EA2E0D5876A}"/>
              </a:ext>
            </a:extLst>
          </p:cNvPr>
          <p:cNvSpPr>
            <a:spLocks noGrp="1"/>
          </p:cNvSpPr>
          <p:nvPr>
            <p:ph idx="1"/>
          </p:nvPr>
        </p:nvSpPr>
        <p:spPr/>
        <p:txBody>
          <a:bodyPr/>
          <a:lstStyle/>
          <a:p>
            <a:pPr marL="342900" indent="-342900">
              <a:buFont typeface="+mj-lt"/>
              <a:buAutoNum type="arabicPeriod"/>
            </a:pPr>
            <a:r>
              <a:rPr lang="fi-FI" dirty="0"/>
              <a:t>https://media.asf.Alaska.edu/uploads/pdf/current_data_recipe_pdfs/create_a_dem_from_sentinel_1_v1.3.pdf</a:t>
            </a:r>
          </a:p>
          <a:p>
            <a:pPr marL="342900" indent="-342900">
              <a:buFont typeface="+mj-lt"/>
              <a:buAutoNum type="arabicPeriod"/>
            </a:pPr>
            <a:r>
              <a:rPr lang="fi-FI" dirty="0"/>
              <a:t>https://forum.step.esa.int/t/slower-snappy-processing/6354/5</a:t>
            </a:r>
          </a:p>
          <a:p>
            <a:pPr marL="342900" indent="-342900">
              <a:buFont typeface="+mj-lt"/>
              <a:buAutoNum type="arabicPeriod"/>
            </a:pPr>
            <a:r>
              <a:rPr lang="fi-FI" dirty="0"/>
              <a:t>https://forum.step.esa.int/t/export-mask-pixels-with-snappy/6280/5</a:t>
            </a:r>
          </a:p>
          <a:p>
            <a:pPr marL="342900" indent="-342900">
              <a:buFont typeface="+mj-lt"/>
              <a:buAutoNum type="arabicPeriod"/>
            </a:pPr>
            <a:endParaRPr lang="en-FI" dirty="0"/>
          </a:p>
        </p:txBody>
      </p:sp>
    </p:spTree>
    <p:extLst>
      <p:ext uri="{BB962C8B-B14F-4D97-AF65-F5344CB8AC3E}">
        <p14:creationId xmlns:p14="http://schemas.microsoft.com/office/powerpoint/2010/main" val="2835567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Introduction</a:t>
            </a:r>
          </a:p>
        </p:txBody>
      </p:sp>
      <p:sp>
        <p:nvSpPr>
          <p:cNvPr id="3" name="Content Placeholder 2"/>
          <p:cNvSpPr>
            <a:spLocks noGrp="1"/>
          </p:cNvSpPr>
          <p:nvPr>
            <p:ph idx="1"/>
          </p:nvPr>
        </p:nvSpPr>
        <p:spPr/>
        <p:txBody>
          <a:bodyPr/>
          <a:lstStyle/>
          <a:p>
            <a:pPr>
              <a:buClr>
                <a:srgbClr val="DB3131"/>
              </a:buClr>
              <a:buFont typeface="Wingdings" panose="05000000000000000000" pitchFamily="2" charset="2"/>
              <a:buChar char="§"/>
            </a:pPr>
            <a:r>
              <a:rPr lang="en-US" dirty="0"/>
              <a:t>We present in this document on use case of Powerline Vegetation Control application</a:t>
            </a:r>
          </a:p>
          <a:p>
            <a:pPr>
              <a:buClr>
                <a:srgbClr val="DB3131"/>
              </a:buClr>
              <a:buFont typeface="Wingdings" panose="05000000000000000000" pitchFamily="2" charset="2"/>
              <a:buChar char="§"/>
            </a:pPr>
            <a:r>
              <a:rPr lang="en-US" dirty="0"/>
              <a:t>We utilize results in following technics</a:t>
            </a:r>
          </a:p>
          <a:p>
            <a:pPr lvl="1">
              <a:buClr>
                <a:srgbClr val="DB3131"/>
              </a:buClr>
              <a:buFont typeface="Wingdings" panose="05000000000000000000" pitchFamily="2" charset="2"/>
              <a:buChar char="§"/>
            </a:pPr>
            <a:r>
              <a:rPr lang="en-US" dirty="0"/>
              <a:t>Object detection for utilities</a:t>
            </a:r>
          </a:p>
          <a:p>
            <a:pPr lvl="1">
              <a:buClr>
                <a:srgbClr val="DB3131"/>
              </a:buClr>
              <a:buFont typeface="Wingdings" panose="05000000000000000000" pitchFamily="2" charset="2"/>
              <a:buChar char="§"/>
            </a:pPr>
            <a:r>
              <a:rPr lang="en-US" dirty="0"/>
              <a:t>Semantic segmentation for power lines</a:t>
            </a:r>
          </a:p>
          <a:p>
            <a:pPr lvl="1">
              <a:buClr>
                <a:srgbClr val="DB3131"/>
              </a:buClr>
              <a:buFont typeface="Wingdings" panose="05000000000000000000" pitchFamily="2" charset="2"/>
              <a:buChar char="§"/>
            </a:pPr>
            <a:r>
              <a:rPr lang="en-US" dirty="0"/>
              <a:t>Open street maps element retrieval</a:t>
            </a:r>
          </a:p>
          <a:p>
            <a:pPr lvl="1">
              <a:buClr>
                <a:srgbClr val="DB3131"/>
              </a:buClr>
              <a:buFont typeface="Wingdings" panose="05000000000000000000" pitchFamily="2" charset="2"/>
              <a:buChar char="§"/>
            </a:pPr>
            <a:r>
              <a:rPr lang="en-US" dirty="0"/>
              <a:t>Satellite imagery processing</a:t>
            </a:r>
          </a:p>
          <a:p>
            <a:pPr marL="0" indent="0">
              <a:buNone/>
            </a:pPr>
            <a:endParaRPr lang="fi-FI" dirty="0"/>
          </a:p>
        </p:txBody>
      </p:sp>
    </p:spTree>
    <p:extLst>
      <p:ext uri="{BB962C8B-B14F-4D97-AF65-F5344CB8AC3E}">
        <p14:creationId xmlns:p14="http://schemas.microsoft.com/office/powerpoint/2010/main" val="569710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orakulmio 2">
            <a:extLst>
              <a:ext uri="{FF2B5EF4-FFF2-40B4-BE49-F238E27FC236}">
                <a16:creationId xmlns:a16="http://schemas.microsoft.com/office/drawing/2014/main" id="{9AB5B0EE-5648-4C47-A270-75700CFA8F42}"/>
              </a:ext>
            </a:extLst>
          </p:cNvPr>
          <p:cNvSpPr/>
          <p:nvPr/>
        </p:nvSpPr>
        <p:spPr>
          <a:xfrm>
            <a:off x="0" y="-317500"/>
            <a:ext cx="10160000" cy="6350000"/>
          </a:xfrm>
          <a:prstGeom prst="rect">
            <a:avLst/>
          </a:prstGeom>
          <a:solidFill>
            <a:srgbClr val="D435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sz="2111">
              <a:latin typeface="Roboto" panose="02000000000000000000" pitchFamily="2" charset="0"/>
            </a:endParaRPr>
          </a:p>
        </p:txBody>
      </p:sp>
      <p:pic>
        <p:nvPicPr>
          <p:cNvPr id="5" name="Kuva 4">
            <a:extLst>
              <a:ext uri="{FF2B5EF4-FFF2-40B4-BE49-F238E27FC236}">
                <a16:creationId xmlns:a16="http://schemas.microsoft.com/office/drawing/2014/main" id="{515D459A-B795-4B44-BB28-0620404DC84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343" y="-311706"/>
            <a:ext cx="8379026" cy="6344206"/>
          </a:xfrm>
          <a:prstGeom prst="rect">
            <a:avLst/>
          </a:prstGeom>
        </p:spPr>
      </p:pic>
      <p:sp>
        <p:nvSpPr>
          <p:cNvPr id="6" name="TextBox 12">
            <a:extLst>
              <a:ext uri="{FF2B5EF4-FFF2-40B4-BE49-F238E27FC236}">
                <a16:creationId xmlns:a16="http://schemas.microsoft.com/office/drawing/2014/main" id="{6BC1F29F-F52A-4EB1-96AF-78993E19FDCE}"/>
              </a:ext>
            </a:extLst>
          </p:cNvPr>
          <p:cNvSpPr txBox="1"/>
          <p:nvPr/>
        </p:nvSpPr>
        <p:spPr>
          <a:xfrm>
            <a:off x="3351808" y="1291562"/>
            <a:ext cx="5694123" cy="614014"/>
          </a:xfrm>
          <a:prstGeom prst="rect">
            <a:avLst/>
          </a:prstGeom>
          <a:noFill/>
        </p:spPr>
        <p:txBody>
          <a:bodyPr wrap="square" lIns="0" tIns="0" rIns="0" bIns="0" rtlCol="0">
            <a:spAutoFit/>
          </a:bodyPr>
          <a:lstStyle/>
          <a:p>
            <a:pPr algn="ctr">
              <a:lnSpc>
                <a:spcPct val="120000"/>
              </a:lnSpc>
            </a:pPr>
            <a:r>
              <a:rPr lang="en-US" sz="3600" noProof="1">
                <a:solidFill>
                  <a:schemeClr val="bg1"/>
                </a:solidFill>
                <a:latin typeface="Roboto Medium" panose="02000000000000000000" pitchFamily="2" charset="0"/>
                <a:ea typeface="Roboto Medium" panose="02000000000000000000" pitchFamily="2" charset="0"/>
                <a:cs typeface="Roboto Medium" panose="02000000000000000000" pitchFamily="2" charset="0"/>
              </a:rPr>
              <a:t>THANK YOU!</a:t>
            </a:r>
          </a:p>
        </p:txBody>
      </p:sp>
      <p:pic>
        <p:nvPicPr>
          <p:cNvPr id="4" name="Kuva 3">
            <a:extLst>
              <a:ext uri="{FF2B5EF4-FFF2-40B4-BE49-F238E27FC236}">
                <a16:creationId xmlns:a16="http://schemas.microsoft.com/office/drawing/2014/main" id="{393AF0C1-6BBB-E54A-96F9-2EF77590541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74766" y="5377780"/>
            <a:ext cx="1202221" cy="288032"/>
          </a:xfrm>
          <a:prstGeom prst="rect">
            <a:avLst/>
          </a:prstGeom>
        </p:spPr>
      </p:pic>
    </p:spTree>
    <p:extLst>
      <p:ext uri="{BB962C8B-B14F-4D97-AF65-F5344CB8AC3E}">
        <p14:creationId xmlns:p14="http://schemas.microsoft.com/office/powerpoint/2010/main" val="34993103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F5BFB-03D6-4783-8B02-BEEBC1139324}"/>
              </a:ext>
            </a:extLst>
          </p:cNvPr>
          <p:cNvSpPr>
            <a:spLocks noGrp="1"/>
          </p:cNvSpPr>
          <p:nvPr>
            <p:ph type="title"/>
          </p:nvPr>
        </p:nvSpPr>
        <p:spPr>
          <a:xfrm>
            <a:off x="508000" y="2381250"/>
            <a:ext cx="9144000" cy="952500"/>
          </a:xfrm>
        </p:spPr>
        <p:txBody>
          <a:bodyPr>
            <a:noAutofit/>
          </a:bodyPr>
          <a:lstStyle/>
          <a:p>
            <a:r>
              <a:rPr lang="en-US" sz="6000" dirty="0"/>
              <a:t>APPLICATION</a:t>
            </a:r>
            <a:endParaRPr lang="en-FI" sz="6000" dirty="0"/>
          </a:p>
        </p:txBody>
      </p:sp>
    </p:spTree>
    <p:extLst>
      <p:ext uri="{BB962C8B-B14F-4D97-AF65-F5344CB8AC3E}">
        <p14:creationId xmlns:p14="http://schemas.microsoft.com/office/powerpoint/2010/main" val="877822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a:t>Video, Sources and Demo</a:t>
            </a:r>
            <a:endParaRPr lang="fi-FI" dirty="0"/>
          </a:p>
        </p:txBody>
      </p:sp>
      <p:sp>
        <p:nvSpPr>
          <p:cNvPr id="3" name="Content Placeholder 2"/>
          <p:cNvSpPr>
            <a:spLocks noGrp="1"/>
          </p:cNvSpPr>
          <p:nvPr>
            <p:ph idx="1"/>
          </p:nvPr>
        </p:nvSpPr>
        <p:spPr/>
        <p:txBody>
          <a:bodyPr/>
          <a:lstStyle/>
          <a:p>
            <a:pPr marL="0" indent="0">
              <a:buNone/>
            </a:pPr>
            <a:r>
              <a:rPr lang="en-US" dirty="0"/>
              <a:t>Please look the following link in </a:t>
            </a:r>
            <a:r>
              <a:rPr lang="en-US" dirty="0" err="1"/>
              <a:t>Youtube</a:t>
            </a:r>
            <a:r>
              <a:rPr lang="en-US" dirty="0"/>
              <a:t> </a:t>
            </a:r>
          </a:p>
          <a:p>
            <a:pPr marL="0" indent="0">
              <a:buNone/>
            </a:pPr>
            <a:r>
              <a:rPr lang="en-US" dirty="0">
                <a:hlinkClick r:id="rId2"/>
              </a:rPr>
              <a:t>Powerline vegetation v3</a:t>
            </a:r>
            <a:endParaRPr lang="en-US" dirty="0"/>
          </a:p>
          <a:p>
            <a:pPr marL="0" indent="0">
              <a:buNone/>
            </a:pPr>
            <a:endParaRPr lang="en-US" dirty="0"/>
          </a:p>
          <a:p>
            <a:pPr marL="0" indent="0">
              <a:buNone/>
            </a:pPr>
            <a:endParaRPr lang="en-US" dirty="0"/>
          </a:p>
          <a:p>
            <a:pPr marL="0" indent="0">
              <a:buNone/>
            </a:pPr>
            <a:r>
              <a:rPr lang="en-US" dirty="0"/>
              <a:t>Source codes can be found in</a:t>
            </a:r>
          </a:p>
          <a:p>
            <a:pPr marL="0" indent="0">
              <a:buNone/>
            </a:pPr>
            <a:r>
              <a:rPr lang="fi-FI" dirty="0">
                <a:hlinkClick r:id="rId3"/>
              </a:rPr>
              <a:t>https://github.com/lahdeaho/NextEraHackathon</a:t>
            </a: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The demo can be found in</a:t>
            </a:r>
          </a:p>
          <a:p>
            <a:pPr marL="0" indent="0">
              <a:buNone/>
            </a:pPr>
            <a:r>
              <a:rPr lang="fi-FI" dirty="0">
                <a:hlinkClick r:id="rId4"/>
              </a:rPr>
              <a:t>http://powerlines.westeurope.cloudapp.azure.com:5555/</a:t>
            </a:r>
            <a:endParaRPr lang="fi-FI" dirty="0"/>
          </a:p>
        </p:txBody>
      </p:sp>
      <p:pic>
        <p:nvPicPr>
          <p:cNvPr id="4" name="Picture 3">
            <a:extLst>
              <a:ext uri="{FF2B5EF4-FFF2-40B4-BE49-F238E27FC236}">
                <a16:creationId xmlns:a16="http://schemas.microsoft.com/office/drawing/2014/main" id="{A4E22DD5-2B68-42DF-B974-35E90931E5F9}"/>
              </a:ext>
            </a:extLst>
          </p:cNvPr>
          <p:cNvPicPr>
            <a:picLocks noChangeAspect="1"/>
          </p:cNvPicPr>
          <p:nvPr/>
        </p:nvPicPr>
        <p:blipFill>
          <a:blip r:embed="rId5"/>
          <a:stretch>
            <a:fillRect/>
          </a:stretch>
        </p:blipFill>
        <p:spPr>
          <a:xfrm>
            <a:off x="5549810" y="697260"/>
            <a:ext cx="4170704" cy="385092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268128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Application</a:t>
            </a:r>
          </a:p>
        </p:txBody>
      </p:sp>
      <p:sp>
        <p:nvSpPr>
          <p:cNvPr id="3" name="Content Placeholder 2"/>
          <p:cNvSpPr>
            <a:spLocks noGrp="1"/>
          </p:cNvSpPr>
          <p:nvPr>
            <p:ph idx="1"/>
          </p:nvPr>
        </p:nvSpPr>
        <p:spPr/>
        <p:txBody>
          <a:bodyPr/>
          <a:lstStyle/>
          <a:p>
            <a:pPr marL="0" indent="0">
              <a:buNone/>
            </a:pPr>
            <a:r>
              <a:rPr lang="en-US" dirty="0">
                <a:latin typeface="+mj-lt"/>
              </a:rPr>
              <a:t>Problem</a:t>
            </a:r>
          </a:p>
          <a:p>
            <a:pPr marL="0" indent="0">
              <a:buNone/>
            </a:pPr>
            <a:r>
              <a:rPr lang="en-US" dirty="0"/>
              <a:t>Uncontrolled powerline vegetation causes electric outages directly by tree branches and indirectly with snow weight gathered on tree branches to make them fall on lines</a:t>
            </a:r>
          </a:p>
          <a:p>
            <a:pPr marL="0" indent="0">
              <a:buNone/>
            </a:pPr>
            <a:endParaRPr lang="en-US" b="1" dirty="0"/>
          </a:p>
          <a:p>
            <a:pPr marL="0" indent="0">
              <a:buNone/>
            </a:pPr>
            <a:r>
              <a:rPr lang="en-US" b="1" dirty="0">
                <a:latin typeface="Roboto Medium" panose="02000000000000000000" pitchFamily="2" charset="0"/>
                <a:ea typeface="Roboto Medium" panose="02000000000000000000" pitchFamily="2" charset="0"/>
              </a:rPr>
              <a:t>Solution</a:t>
            </a:r>
          </a:p>
          <a:p>
            <a:pPr marL="0" indent="0">
              <a:buNone/>
            </a:pPr>
            <a:r>
              <a:rPr lang="en-US" dirty="0"/>
              <a:t>We build automatic process where satellite imagery and digital elevation model are processed and combined to powerline location information for calculation of current vegetation level and also changes from different time steps to history</a:t>
            </a:r>
          </a:p>
          <a:p>
            <a:endParaRPr lang="fi-FI" dirty="0"/>
          </a:p>
        </p:txBody>
      </p:sp>
    </p:spTree>
    <p:extLst>
      <p:ext uri="{BB962C8B-B14F-4D97-AF65-F5344CB8AC3E}">
        <p14:creationId xmlns:p14="http://schemas.microsoft.com/office/powerpoint/2010/main" val="1665025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F74FC-FA33-48C9-9DCC-EE3971321722}"/>
              </a:ext>
            </a:extLst>
          </p:cNvPr>
          <p:cNvSpPr>
            <a:spLocks noGrp="1"/>
          </p:cNvSpPr>
          <p:nvPr>
            <p:ph type="title"/>
          </p:nvPr>
        </p:nvSpPr>
        <p:spPr/>
        <p:txBody>
          <a:bodyPr/>
          <a:lstStyle/>
          <a:p>
            <a:r>
              <a:rPr lang="fi-FI" dirty="0"/>
              <a:t>Automatic Daily Process (ADP)</a:t>
            </a:r>
            <a:endParaRPr lang="en-US" dirty="0"/>
          </a:p>
        </p:txBody>
      </p:sp>
      <p:sp>
        <p:nvSpPr>
          <p:cNvPr id="3" name="Content Placeholder 2">
            <a:extLst>
              <a:ext uri="{FF2B5EF4-FFF2-40B4-BE49-F238E27FC236}">
                <a16:creationId xmlns:a16="http://schemas.microsoft.com/office/drawing/2014/main" id="{F448D20A-C105-46B4-B39F-DCF503C7D54B}"/>
              </a:ext>
            </a:extLst>
          </p:cNvPr>
          <p:cNvSpPr>
            <a:spLocks noGrp="1"/>
          </p:cNvSpPr>
          <p:nvPr>
            <p:ph idx="1"/>
          </p:nvPr>
        </p:nvSpPr>
        <p:spPr>
          <a:xfrm>
            <a:off x="439486" y="1417340"/>
            <a:ext cx="4464353" cy="3600400"/>
          </a:xfrm>
        </p:spPr>
        <p:txBody>
          <a:bodyPr/>
          <a:lstStyle/>
          <a:p>
            <a:r>
              <a:rPr lang="en-US" dirty="0"/>
              <a:t>There are five main phases which makes the data pipeline</a:t>
            </a:r>
          </a:p>
          <a:p>
            <a:r>
              <a:rPr lang="en-US" dirty="0"/>
              <a:t>The application visualizes the results in web site</a:t>
            </a:r>
          </a:p>
        </p:txBody>
      </p:sp>
      <p:graphicFrame>
        <p:nvGraphicFramePr>
          <p:cNvPr id="13" name="Content Placeholder 1">
            <a:extLst>
              <a:ext uri="{FF2B5EF4-FFF2-40B4-BE49-F238E27FC236}">
                <a16:creationId xmlns:a16="http://schemas.microsoft.com/office/drawing/2014/main" id="{9991810B-607D-4125-A305-34D5D4661176}"/>
              </a:ext>
            </a:extLst>
          </p:cNvPr>
          <p:cNvGraphicFramePr>
            <a:graphicFrameLocks/>
          </p:cNvGraphicFramePr>
          <p:nvPr>
            <p:extLst>
              <p:ext uri="{D42A27DB-BD31-4B8C-83A1-F6EECF244321}">
                <p14:modId xmlns:p14="http://schemas.microsoft.com/office/powerpoint/2010/main" val="2609684455"/>
              </p:ext>
            </p:extLst>
          </p:nvPr>
        </p:nvGraphicFramePr>
        <p:xfrm>
          <a:off x="5476060" y="1365720"/>
          <a:ext cx="4508598" cy="3600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8152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F74FC-FA33-48C9-9DCC-EE3971321722}"/>
              </a:ext>
            </a:extLst>
          </p:cNvPr>
          <p:cNvSpPr>
            <a:spLocks noGrp="1"/>
          </p:cNvSpPr>
          <p:nvPr>
            <p:ph type="title"/>
          </p:nvPr>
        </p:nvSpPr>
        <p:spPr/>
        <p:txBody>
          <a:bodyPr/>
          <a:lstStyle/>
          <a:p>
            <a:r>
              <a:rPr lang="fi-FI" dirty="0"/>
              <a:t>ADP: Read Satellite Imagery</a:t>
            </a:r>
            <a:endParaRPr lang="en-US" dirty="0"/>
          </a:p>
        </p:txBody>
      </p:sp>
      <p:sp>
        <p:nvSpPr>
          <p:cNvPr id="3" name="Content Placeholder 2">
            <a:extLst>
              <a:ext uri="{FF2B5EF4-FFF2-40B4-BE49-F238E27FC236}">
                <a16:creationId xmlns:a16="http://schemas.microsoft.com/office/drawing/2014/main" id="{F448D20A-C105-46B4-B39F-DCF503C7D54B}"/>
              </a:ext>
            </a:extLst>
          </p:cNvPr>
          <p:cNvSpPr>
            <a:spLocks noGrp="1"/>
          </p:cNvSpPr>
          <p:nvPr>
            <p:ph idx="1"/>
          </p:nvPr>
        </p:nvSpPr>
        <p:spPr>
          <a:xfrm>
            <a:off x="439486" y="1417340"/>
            <a:ext cx="4464353" cy="3600400"/>
          </a:xfrm>
        </p:spPr>
        <p:txBody>
          <a:bodyPr/>
          <a:lstStyle/>
          <a:p>
            <a:r>
              <a:rPr lang="en-US" dirty="0"/>
              <a:t>At first we need to check new products from European Space Agency (ESA) portal</a:t>
            </a:r>
          </a:p>
          <a:p>
            <a:r>
              <a:rPr lang="en-US" dirty="0"/>
              <a:t>Then newest products will be downloaded to processing folder </a:t>
            </a:r>
          </a:p>
        </p:txBody>
      </p:sp>
      <p:grpSp>
        <p:nvGrpSpPr>
          <p:cNvPr id="5" name="Group 4">
            <a:extLst>
              <a:ext uri="{FF2B5EF4-FFF2-40B4-BE49-F238E27FC236}">
                <a16:creationId xmlns:a16="http://schemas.microsoft.com/office/drawing/2014/main" id="{94849754-C049-4B61-A301-9737D954B6F6}"/>
              </a:ext>
            </a:extLst>
          </p:cNvPr>
          <p:cNvGrpSpPr/>
          <p:nvPr/>
        </p:nvGrpSpPr>
        <p:grpSpPr>
          <a:xfrm>
            <a:off x="5136817" y="1417340"/>
            <a:ext cx="4583697" cy="3621986"/>
            <a:chOff x="2820539" y="1547309"/>
            <a:chExt cx="4583697" cy="3621986"/>
          </a:xfrm>
        </p:grpSpPr>
        <p:sp>
          <p:nvSpPr>
            <p:cNvPr id="6" name="Arrow: Circular 5">
              <a:extLst>
                <a:ext uri="{FF2B5EF4-FFF2-40B4-BE49-F238E27FC236}">
                  <a16:creationId xmlns:a16="http://schemas.microsoft.com/office/drawing/2014/main" id="{68589DBF-9F6B-47A7-8F44-29A575537B93}"/>
                </a:ext>
              </a:extLst>
            </p:cNvPr>
            <p:cNvSpPr/>
            <p:nvPr/>
          </p:nvSpPr>
          <p:spPr>
            <a:xfrm>
              <a:off x="3326411" y="1547309"/>
              <a:ext cx="3571952" cy="3571952"/>
            </a:xfrm>
            <a:prstGeom prst="circularArrow">
              <a:avLst>
                <a:gd name="adj1" fmla="val 5544"/>
                <a:gd name="adj2" fmla="val 330680"/>
                <a:gd name="adj3" fmla="val 13756845"/>
                <a:gd name="adj4" fmla="val 17397587"/>
                <a:gd name="adj5" fmla="val 5757"/>
              </a:avLst>
            </a:prstGeom>
            <a:solidFill>
              <a:srgbClr val="D43533"/>
            </a:solid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7" name="Freeform: Shape 6">
              <a:extLst>
                <a:ext uri="{FF2B5EF4-FFF2-40B4-BE49-F238E27FC236}">
                  <a16:creationId xmlns:a16="http://schemas.microsoft.com/office/drawing/2014/main" id="{D454FA04-DCE8-404C-B089-751EBB3241AE}"/>
                </a:ext>
              </a:extLst>
            </p:cNvPr>
            <p:cNvSpPr/>
            <p:nvPr/>
          </p:nvSpPr>
          <p:spPr>
            <a:xfrm>
              <a:off x="4269208" y="1570584"/>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D43533"/>
            </a:solidFill>
            <a:ln>
              <a:solidFill>
                <a:schemeClr val="bg1"/>
              </a:solid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Read satellite imagery</a:t>
              </a:r>
              <a:endParaRPr lang="en-FI" sz="1900" kern="1200" dirty="0">
                <a:solidFill>
                  <a:schemeClr val="bg1"/>
                </a:solidFill>
              </a:endParaRPr>
            </a:p>
          </p:txBody>
        </p:sp>
        <p:sp>
          <p:nvSpPr>
            <p:cNvPr id="8" name="Freeform: Shape 7">
              <a:extLst>
                <a:ext uri="{FF2B5EF4-FFF2-40B4-BE49-F238E27FC236}">
                  <a16:creationId xmlns:a16="http://schemas.microsoft.com/office/drawing/2014/main" id="{F1CA2D0D-7D11-4A9E-A252-A4C756A767B2}"/>
                </a:ext>
              </a:extLst>
            </p:cNvPr>
            <p:cNvSpPr/>
            <p:nvPr/>
          </p:nvSpPr>
          <p:spPr>
            <a:xfrm>
              <a:off x="5717877"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en-US" dirty="0">
                  <a:solidFill>
                    <a:schemeClr val="bg1"/>
                  </a:solidFill>
                </a:rPr>
                <a:t>Get NDVI and DEM from imagery</a:t>
              </a:r>
            </a:p>
          </p:txBody>
        </p:sp>
        <p:sp>
          <p:nvSpPr>
            <p:cNvPr id="9" name="Freeform: Shape 8">
              <a:extLst>
                <a:ext uri="{FF2B5EF4-FFF2-40B4-BE49-F238E27FC236}">
                  <a16:creationId xmlns:a16="http://schemas.microsoft.com/office/drawing/2014/main" id="{C4EB042F-6AF7-4B83-91CC-42F5A90ECAA9}"/>
                </a:ext>
              </a:extLst>
            </p:cNvPr>
            <p:cNvSpPr/>
            <p:nvPr/>
          </p:nvSpPr>
          <p:spPr>
            <a:xfrm>
              <a:off x="5164535"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fi-FI" dirty="0">
                  <a:solidFill>
                    <a:schemeClr val="bg1"/>
                  </a:solidFill>
                </a:rPr>
                <a:t>Reconstruct with Super Resolution</a:t>
              </a:r>
            </a:p>
          </p:txBody>
        </p:sp>
        <p:sp>
          <p:nvSpPr>
            <p:cNvPr id="10" name="Freeform: Shape 9">
              <a:extLst>
                <a:ext uri="{FF2B5EF4-FFF2-40B4-BE49-F238E27FC236}">
                  <a16:creationId xmlns:a16="http://schemas.microsoft.com/office/drawing/2014/main" id="{EFEA8D36-F438-4DDB-B175-D5D087F4BE38}"/>
                </a:ext>
              </a:extLst>
            </p:cNvPr>
            <p:cNvSpPr/>
            <p:nvPr/>
          </p:nvSpPr>
          <p:spPr>
            <a:xfrm>
              <a:off x="3373881"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Calculate heatmap</a:t>
              </a:r>
              <a:endParaRPr lang="en-FI" sz="1900" kern="1200" dirty="0">
                <a:solidFill>
                  <a:schemeClr val="bg1"/>
                </a:solidFill>
              </a:endParaRPr>
            </a:p>
          </p:txBody>
        </p:sp>
        <p:sp>
          <p:nvSpPr>
            <p:cNvPr id="11" name="Freeform: Shape 10">
              <a:extLst>
                <a:ext uri="{FF2B5EF4-FFF2-40B4-BE49-F238E27FC236}">
                  <a16:creationId xmlns:a16="http://schemas.microsoft.com/office/drawing/2014/main" id="{913B0C93-D644-4DEB-B634-001B615F60CF}"/>
                </a:ext>
              </a:extLst>
            </p:cNvPr>
            <p:cNvSpPr/>
            <p:nvPr/>
          </p:nvSpPr>
          <p:spPr>
            <a:xfrm>
              <a:off x="2820539"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Calculate changes </a:t>
              </a:r>
              <a:endParaRPr lang="en-FI" sz="1900" kern="1200" dirty="0">
                <a:solidFill>
                  <a:schemeClr val="bg1"/>
                </a:solidFill>
              </a:endParaRPr>
            </a:p>
          </p:txBody>
        </p:sp>
      </p:grpSp>
    </p:spTree>
    <p:extLst>
      <p:ext uri="{BB962C8B-B14F-4D97-AF65-F5344CB8AC3E}">
        <p14:creationId xmlns:p14="http://schemas.microsoft.com/office/powerpoint/2010/main" val="2173743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F74FC-FA33-48C9-9DCC-EE3971321722}"/>
              </a:ext>
            </a:extLst>
          </p:cNvPr>
          <p:cNvSpPr>
            <a:spLocks noGrp="1"/>
          </p:cNvSpPr>
          <p:nvPr>
            <p:ph type="title"/>
          </p:nvPr>
        </p:nvSpPr>
        <p:spPr/>
        <p:txBody>
          <a:bodyPr/>
          <a:lstStyle/>
          <a:p>
            <a:r>
              <a:rPr lang="fi-FI" dirty="0"/>
              <a:t>ADP: Get NDVI from Imagery</a:t>
            </a:r>
            <a:endParaRPr lang="en-US" dirty="0"/>
          </a:p>
        </p:txBody>
      </p:sp>
      <p:sp>
        <p:nvSpPr>
          <p:cNvPr id="3" name="Content Placeholder 2">
            <a:extLst>
              <a:ext uri="{FF2B5EF4-FFF2-40B4-BE49-F238E27FC236}">
                <a16:creationId xmlns:a16="http://schemas.microsoft.com/office/drawing/2014/main" id="{F448D20A-C105-46B4-B39F-DCF503C7D54B}"/>
              </a:ext>
            </a:extLst>
          </p:cNvPr>
          <p:cNvSpPr>
            <a:spLocks noGrp="1"/>
          </p:cNvSpPr>
          <p:nvPr>
            <p:ph idx="1"/>
          </p:nvPr>
        </p:nvSpPr>
        <p:spPr/>
        <p:txBody>
          <a:bodyPr/>
          <a:lstStyle/>
          <a:p>
            <a:r>
              <a:rPr lang="fi-FI" dirty="0"/>
              <a:t>NDVI = Normalized Difference Vegetation Index</a:t>
            </a:r>
          </a:p>
          <a:p>
            <a:r>
              <a:rPr lang="fi-FI" sz="1200" dirty="0">
                <a:hlinkClick r:id="rId2"/>
              </a:rPr>
              <a:t>https://en.wikipedia.org/wiki/Normalized_difference_vegetation_index</a:t>
            </a:r>
            <a:endParaRPr lang="fi-FI" sz="1200" dirty="0"/>
          </a:p>
          <a:p>
            <a:r>
              <a:rPr lang="fi-FI" dirty="0"/>
              <a:t>B08 = Band 8 (VNIR, visible and near infrared)</a:t>
            </a:r>
          </a:p>
          <a:p>
            <a:pPr lvl="1"/>
            <a:r>
              <a:rPr lang="fi-FI" dirty="0"/>
              <a:t>10m resolution</a:t>
            </a:r>
          </a:p>
          <a:p>
            <a:pPr lvl="1"/>
            <a:r>
              <a:rPr lang="fi-FI" dirty="0"/>
              <a:t>842 nm central wavelength</a:t>
            </a:r>
          </a:p>
          <a:p>
            <a:r>
              <a:rPr lang="fi-FI" dirty="0"/>
              <a:t>B04 = Band 4 (Red)</a:t>
            </a:r>
          </a:p>
          <a:p>
            <a:pPr lvl="1"/>
            <a:r>
              <a:rPr lang="fi-FI" dirty="0"/>
              <a:t>10m resolution</a:t>
            </a:r>
          </a:p>
          <a:p>
            <a:pPr lvl="1"/>
            <a:r>
              <a:rPr lang="fi-FI" dirty="0"/>
              <a:t>665 nm central wavelength</a:t>
            </a:r>
          </a:p>
          <a:p>
            <a:r>
              <a:rPr lang="fi-FI" dirty="0"/>
              <a:t>NDVI formula:</a:t>
            </a:r>
          </a:p>
          <a:p>
            <a:pPr lvl="1"/>
            <a:r>
              <a:rPr lang="fi-FI" dirty="0"/>
              <a:t>(B08 – B04) / (B08 + B04)</a:t>
            </a:r>
            <a:endParaRPr lang="en-US" dirty="0"/>
          </a:p>
        </p:txBody>
      </p:sp>
      <p:grpSp>
        <p:nvGrpSpPr>
          <p:cNvPr id="4" name="Group 3">
            <a:extLst>
              <a:ext uri="{FF2B5EF4-FFF2-40B4-BE49-F238E27FC236}">
                <a16:creationId xmlns:a16="http://schemas.microsoft.com/office/drawing/2014/main" id="{F0FA426E-20E7-4AEE-B05A-06430313205D}"/>
              </a:ext>
            </a:extLst>
          </p:cNvPr>
          <p:cNvGrpSpPr/>
          <p:nvPr/>
        </p:nvGrpSpPr>
        <p:grpSpPr>
          <a:xfrm>
            <a:off x="5136817" y="1417340"/>
            <a:ext cx="4583697" cy="3621986"/>
            <a:chOff x="2820539" y="1547309"/>
            <a:chExt cx="4583697" cy="3621986"/>
          </a:xfrm>
        </p:grpSpPr>
        <p:sp>
          <p:nvSpPr>
            <p:cNvPr id="5" name="Arrow: Circular 4">
              <a:extLst>
                <a:ext uri="{FF2B5EF4-FFF2-40B4-BE49-F238E27FC236}">
                  <a16:creationId xmlns:a16="http://schemas.microsoft.com/office/drawing/2014/main" id="{3E911D2B-61C2-4327-A445-91847F0F071D}"/>
                </a:ext>
              </a:extLst>
            </p:cNvPr>
            <p:cNvSpPr/>
            <p:nvPr/>
          </p:nvSpPr>
          <p:spPr>
            <a:xfrm>
              <a:off x="3326411" y="1547309"/>
              <a:ext cx="3571952" cy="3571952"/>
            </a:xfrm>
            <a:prstGeom prst="circularArrow">
              <a:avLst>
                <a:gd name="adj1" fmla="val 5544"/>
                <a:gd name="adj2" fmla="val 330680"/>
                <a:gd name="adj3" fmla="val 13756845"/>
                <a:gd name="adj4" fmla="val 17397587"/>
                <a:gd name="adj5" fmla="val 5757"/>
              </a:avLst>
            </a:prstGeom>
            <a:solidFill>
              <a:srgbClr val="D43533"/>
            </a:solid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6" name="Freeform: Shape 5">
              <a:extLst>
                <a:ext uri="{FF2B5EF4-FFF2-40B4-BE49-F238E27FC236}">
                  <a16:creationId xmlns:a16="http://schemas.microsoft.com/office/drawing/2014/main" id="{6E63A13A-3C78-4062-8F3A-D6A5528163F2}"/>
                </a:ext>
              </a:extLst>
            </p:cNvPr>
            <p:cNvSpPr/>
            <p:nvPr/>
          </p:nvSpPr>
          <p:spPr>
            <a:xfrm>
              <a:off x="4269208" y="1570584"/>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Read satellite imagery</a:t>
              </a:r>
              <a:endParaRPr lang="en-FI" sz="1900" kern="1200" dirty="0">
                <a:solidFill>
                  <a:schemeClr val="bg1"/>
                </a:solidFill>
              </a:endParaRPr>
            </a:p>
          </p:txBody>
        </p:sp>
        <p:sp>
          <p:nvSpPr>
            <p:cNvPr id="7" name="Freeform: Shape 6">
              <a:extLst>
                <a:ext uri="{FF2B5EF4-FFF2-40B4-BE49-F238E27FC236}">
                  <a16:creationId xmlns:a16="http://schemas.microsoft.com/office/drawing/2014/main" id="{37699292-D5D8-446B-ADE0-BB63455C42C1}"/>
                </a:ext>
              </a:extLst>
            </p:cNvPr>
            <p:cNvSpPr/>
            <p:nvPr/>
          </p:nvSpPr>
          <p:spPr>
            <a:xfrm>
              <a:off x="5717877"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D43533"/>
            </a:solidFill>
            <a:ln>
              <a:solidFill>
                <a:schemeClr val="bg1"/>
              </a:solid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en-US" dirty="0">
                  <a:solidFill>
                    <a:schemeClr val="bg1"/>
                  </a:solidFill>
                </a:rPr>
                <a:t>Get NDVI and DEM from imagery</a:t>
              </a:r>
            </a:p>
          </p:txBody>
        </p:sp>
        <p:sp>
          <p:nvSpPr>
            <p:cNvPr id="8" name="Freeform: Shape 7">
              <a:extLst>
                <a:ext uri="{FF2B5EF4-FFF2-40B4-BE49-F238E27FC236}">
                  <a16:creationId xmlns:a16="http://schemas.microsoft.com/office/drawing/2014/main" id="{D16232D0-6CDF-4B93-98AB-E06F21144116}"/>
                </a:ext>
              </a:extLst>
            </p:cNvPr>
            <p:cNvSpPr/>
            <p:nvPr/>
          </p:nvSpPr>
          <p:spPr>
            <a:xfrm>
              <a:off x="5164535"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lvl="0" algn="ctr" defTabSz="844550">
                <a:lnSpc>
                  <a:spcPct val="90000"/>
                </a:lnSpc>
                <a:spcBef>
                  <a:spcPct val="0"/>
                </a:spcBef>
                <a:spcAft>
                  <a:spcPct val="35000"/>
                </a:spcAft>
              </a:pPr>
              <a:r>
                <a:rPr lang="fi-FI" dirty="0">
                  <a:solidFill>
                    <a:schemeClr val="bg1"/>
                  </a:solidFill>
                </a:rPr>
                <a:t>Reconstruct with Super Resolution</a:t>
              </a:r>
            </a:p>
          </p:txBody>
        </p:sp>
        <p:sp>
          <p:nvSpPr>
            <p:cNvPr id="9" name="Freeform: Shape 8">
              <a:extLst>
                <a:ext uri="{FF2B5EF4-FFF2-40B4-BE49-F238E27FC236}">
                  <a16:creationId xmlns:a16="http://schemas.microsoft.com/office/drawing/2014/main" id="{A4D61C76-487C-4CAE-AEF4-A6816FD80C00}"/>
                </a:ext>
              </a:extLst>
            </p:cNvPr>
            <p:cNvSpPr/>
            <p:nvPr/>
          </p:nvSpPr>
          <p:spPr>
            <a:xfrm>
              <a:off x="3373881" y="4326116"/>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a:solidFill>
                    <a:schemeClr val="bg1"/>
                  </a:solidFill>
                </a:rPr>
                <a:t>Calculate heatmap</a:t>
              </a:r>
              <a:endParaRPr lang="en-FI" sz="1900" kern="1200">
                <a:solidFill>
                  <a:schemeClr val="bg1"/>
                </a:solidFill>
              </a:endParaRPr>
            </a:p>
          </p:txBody>
        </p:sp>
        <p:sp>
          <p:nvSpPr>
            <p:cNvPr id="10" name="Freeform: Shape 9">
              <a:extLst>
                <a:ext uri="{FF2B5EF4-FFF2-40B4-BE49-F238E27FC236}">
                  <a16:creationId xmlns:a16="http://schemas.microsoft.com/office/drawing/2014/main" id="{E0593503-BCF4-463A-BF50-4D11399D593C}"/>
                </a:ext>
              </a:extLst>
            </p:cNvPr>
            <p:cNvSpPr/>
            <p:nvPr/>
          </p:nvSpPr>
          <p:spPr>
            <a:xfrm>
              <a:off x="2820539" y="2623103"/>
              <a:ext cx="1686359" cy="843179"/>
            </a:xfrm>
            <a:custGeom>
              <a:avLst/>
              <a:gdLst>
                <a:gd name="connsiteX0" fmla="*/ 0 w 1686359"/>
                <a:gd name="connsiteY0" fmla="*/ 140533 h 843179"/>
                <a:gd name="connsiteX1" fmla="*/ 140533 w 1686359"/>
                <a:gd name="connsiteY1" fmla="*/ 0 h 843179"/>
                <a:gd name="connsiteX2" fmla="*/ 1545826 w 1686359"/>
                <a:gd name="connsiteY2" fmla="*/ 0 h 843179"/>
                <a:gd name="connsiteX3" fmla="*/ 1686359 w 1686359"/>
                <a:gd name="connsiteY3" fmla="*/ 140533 h 843179"/>
                <a:gd name="connsiteX4" fmla="*/ 1686359 w 1686359"/>
                <a:gd name="connsiteY4" fmla="*/ 702646 h 843179"/>
                <a:gd name="connsiteX5" fmla="*/ 1545826 w 1686359"/>
                <a:gd name="connsiteY5" fmla="*/ 843179 h 843179"/>
                <a:gd name="connsiteX6" fmla="*/ 140533 w 1686359"/>
                <a:gd name="connsiteY6" fmla="*/ 843179 h 843179"/>
                <a:gd name="connsiteX7" fmla="*/ 0 w 1686359"/>
                <a:gd name="connsiteY7" fmla="*/ 702646 h 843179"/>
                <a:gd name="connsiteX8" fmla="*/ 0 w 1686359"/>
                <a:gd name="connsiteY8" fmla="*/ 140533 h 84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6359" h="843179">
                  <a:moveTo>
                    <a:pt x="0" y="140533"/>
                  </a:moveTo>
                  <a:cubicBezTo>
                    <a:pt x="0" y="62919"/>
                    <a:pt x="62919" y="0"/>
                    <a:pt x="140533" y="0"/>
                  </a:cubicBezTo>
                  <a:lnTo>
                    <a:pt x="1545826" y="0"/>
                  </a:lnTo>
                  <a:cubicBezTo>
                    <a:pt x="1623440" y="0"/>
                    <a:pt x="1686359" y="62919"/>
                    <a:pt x="1686359" y="140533"/>
                  </a:cubicBezTo>
                  <a:lnTo>
                    <a:pt x="1686359" y="702646"/>
                  </a:lnTo>
                  <a:cubicBezTo>
                    <a:pt x="1686359" y="780260"/>
                    <a:pt x="1623440" y="843179"/>
                    <a:pt x="1545826" y="843179"/>
                  </a:cubicBezTo>
                  <a:lnTo>
                    <a:pt x="140533" y="843179"/>
                  </a:lnTo>
                  <a:cubicBezTo>
                    <a:pt x="62919" y="843179"/>
                    <a:pt x="0" y="780260"/>
                    <a:pt x="0" y="702646"/>
                  </a:cubicBezTo>
                  <a:lnTo>
                    <a:pt x="0" y="140533"/>
                  </a:lnTo>
                  <a:close/>
                </a:path>
              </a:pathLst>
            </a:custGeom>
            <a:solidFill>
              <a:srgbClr val="9D9D9C"/>
            </a:solidFill>
            <a:ln>
              <a:noFill/>
            </a:ln>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113551" tIns="113551" rIns="113551" bIns="113551" numCol="1" spcCol="1270" anchor="ctr" anchorCtr="0">
              <a:noAutofit/>
            </a:bodyPr>
            <a:lstStyle/>
            <a:p>
              <a:pPr marL="0" lvl="0" indent="0" algn="ctr" defTabSz="844550">
                <a:lnSpc>
                  <a:spcPct val="90000"/>
                </a:lnSpc>
                <a:spcBef>
                  <a:spcPct val="0"/>
                </a:spcBef>
                <a:spcAft>
                  <a:spcPct val="35000"/>
                </a:spcAft>
                <a:buNone/>
              </a:pPr>
              <a:r>
                <a:rPr lang="fi-FI" sz="1900" kern="1200" dirty="0">
                  <a:solidFill>
                    <a:schemeClr val="bg1"/>
                  </a:solidFill>
                </a:rPr>
                <a:t>Calculate changes </a:t>
              </a:r>
              <a:endParaRPr lang="en-FI" sz="1900" kern="1200" dirty="0">
                <a:solidFill>
                  <a:schemeClr val="bg1"/>
                </a:solidFill>
              </a:endParaRPr>
            </a:p>
          </p:txBody>
        </p:sp>
      </p:grpSp>
    </p:spTree>
    <p:extLst>
      <p:ext uri="{BB962C8B-B14F-4D97-AF65-F5344CB8AC3E}">
        <p14:creationId xmlns:p14="http://schemas.microsoft.com/office/powerpoint/2010/main" val="1635954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Invenco">
      <a:dk1>
        <a:sysClr val="windowText" lastClr="000000"/>
      </a:dk1>
      <a:lt1>
        <a:srgbClr val="FFFFFF"/>
      </a:lt1>
      <a:dk2>
        <a:srgbClr val="9D9D9C"/>
      </a:dk2>
      <a:lt2>
        <a:srgbClr val="FFFFFF"/>
      </a:lt2>
      <a:accent1>
        <a:srgbClr val="D43533"/>
      </a:accent1>
      <a:accent2>
        <a:srgbClr val="000000"/>
      </a:accent2>
      <a:accent3>
        <a:srgbClr val="A5BCD9"/>
      </a:accent3>
      <a:accent4>
        <a:srgbClr val="ECECEC"/>
      </a:accent4>
      <a:accent5>
        <a:srgbClr val="FBFBFB"/>
      </a:accent5>
      <a:accent6>
        <a:srgbClr val="9D9D9C"/>
      </a:accent6>
      <a:hlink>
        <a:srgbClr val="0000FF"/>
      </a:hlink>
      <a:folHlink>
        <a:srgbClr val="800080"/>
      </a:folHlink>
    </a:clrScheme>
    <a:fontScheme name="Invenco1">
      <a:majorFont>
        <a:latin typeface="Roboto Medium"/>
        <a:ea typeface=""/>
        <a:cs typeface=""/>
      </a:majorFont>
      <a:minorFont>
        <a:latin typeface="Roboto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DE2B1C8548E904384F440FC24470E5A" ma:contentTypeVersion="5" ma:contentTypeDescription="Create a new document." ma:contentTypeScope="" ma:versionID="2763e099abf43508623cf4554a7a1e15">
  <xsd:schema xmlns:xsd="http://www.w3.org/2001/XMLSchema" xmlns:xs="http://www.w3.org/2001/XMLSchema" xmlns:p="http://schemas.microsoft.com/office/2006/metadata/properties" xmlns:ns3="331c9a07-e61e-48ff-aa02-948573a51fee" xmlns:ns4="aff19c06-6718-4811-90f5-673525f1068a" targetNamespace="http://schemas.microsoft.com/office/2006/metadata/properties" ma:root="true" ma:fieldsID="318df023163458c1602911f00f399ec8" ns3:_="" ns4:_="">
    <xsd:import namespace="331c9a07-e61e-48ff-aa02-948573a51fee"/>
    <xsd:import namespace="aff19c06-6718-4811-90f5-673525f1068a"/>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31c9a07-e61e-48ff-aa02-948573a51f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ff19c06-6718-4811-90f5-673525f1068a"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1B5570-D996-4689-A4BF-F91D0D6292AB}">
  <ds:schemaRefs>
    <ds:schemaRef ds:uri="http://schemas.microsoft.com/sharepoint/v3/contenttype/forms"/>
  </ds:schemaRefs>
</ds:datastoreItem>
</file>

<file path=customXml/itemProps2.xml><?xml version="1.0" encoding="utf-8"?>
<ds:datastoreItem xmlns:ds="http://schemas.openxmlformats.org/officeDocument/2006/customXml" ds:itemID="{9F9C89CD-6CAE-4351-AB3D-3C1E1FBAA7C5}">
  <ds:schemaRefs>
    <ds:schemaRef ds:uri="http://schemas.microsoft.com/office/2006/metadata/properties"/>
    <ds:schemaRef ds:uri="http://purl.org/dc/terms/"/>
    <ds:schemaRef ds:uri="aff19c06-6718-4811-90f5-673525f1068a"/>
    <ds:schemaRef ds:uri="http://schemas.microsoft.com/office/2006/documentManagement/types"/>
    <ds:schemaRef ds:uri="http://purl.org/dc/dcmitype/"/>
    <ds:schemaRef ds:uri="http://purl.org/dc/elements/1.1/"/>
    <ds:schemaRef ds:uri="http://www.w3.org/XML/1998/namespace"/>
    <ds:schemaRef ds:uri="http://schemas.microsoft.com/office/infopath/2007/PartnerControls"/>
    <ds:schemaRef ds:uri="http://schemas.openxmlformats.org/package/2006/metadata/core-properties"/>
    <ds:schemaRef ds:uri="331c9a07-e61e-48ff-aa02-948573a51fee"/>
  </ds:schemaRefs>
</ds:datastoreItem>
</file>

<file path=customXml/itemProps3.xml><?xml version="1.0" encoding="utf-8"?>
<ds:datastoreItem xmlns:ds="http://schemas.openxmlformats.org/officeDocument/2006/customXml" ds:itemID="{B867D216-6A5C-4CA5-AAA1-4FEBC8B4AB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31c9a07-e61e-48ff-aa02-948573a51fee"/>
    <ds:schemaRef ds:uri="aff19c06-6718-4811-90f5-673525f106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608</TotalTime>
  <Words>1397</Words>
  <Application>Microsoft Office PowerPoint</Application>
  <PresentationFormat>Custom</PresentationFormat>
  <Paragraphs>211</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Roboto Light</vt:lpstr>
      <vt:lpstr>Arial</vt:lpstr>
      <vt:lpstr>Wingdings</vt:lpstr>
      <vt:lpstr>Roboto Medium</vt:lpstr>
      <vt:lpstr>Roboto</vt:lpstr>
      <vt:lpstr>Office Theme</vt:lpstr>
      <vt:lpstr>NextEra</vt:lpstr>
      <vt:lpstr>POWERLINE VEGETATION  CONTROL  BY USING SATELLITE IMAGERY</vt:lpstr>
      <vt:lpstr>Introduction</vt:lpstr>
      <vt:lpstr>APPLICATION</vt:lpstr>
      <vt:lpstr>Video, Sources and Demo</vt:lpstr>
      <vt:lpstr>Application</vt:lpstr>
      <vt:lpstr>Automatic Daily Process (ADP)</vt:lpstr>
      <vt:lpstr>ADP: Read Satellite Imagery</vt:lpstr>
      <vt:lpstr>ADP: Get NDVI from Imagery</vt:lpstr>
      <vt:lpstr>ADP: Get DEM from Imagery</vt:lpstr>
      <vt:lpstr>ADP: Reconstruct with Super Resolution</vt:lpstr>
      <vt:lpstr>ADP: Calculate Heatmap</vt:lpstr>
      <vt:lpstr>ADP: Calculate Changes</vt:lpstr>
      <vt:lpstr>TECHNICS OF SATELLITE IMAGE PROCESSING AND FEATURE DETECTION</vt:lpstr>
      <vt:lpstr>Key concept</vt:lpstr>
      <vt:lpstr>Process</vt:lpstr>
      <vt:lpstr>Image Processing and Feature Detection</vt:lpstr>
      <vt:lpstr>Workflow: Image Pre-Processing</vt:lpstr>
      <vt:lpstr>Workflow: Object Detection for Utilities</vt:lpstr>
      <vt:lpstr>Workflow: Semantic Segmentation for Power Lines</vt:lpstr>
      <vt:lpstr>Known issues</vt:lpstr>
      <vt:lpstr>Substation detection</vt:lpstr>
      <vt:lpstr>Substation detection</vt:lpstr>
      <vt:lpstr>Substation detection</vt:lpstr>
      <vt:lpstr>Super resolution</vt:lpstr>
      <vt:lpstr>Super resolution</vt:lpstr>
      <vt:lpstr>Labelling power:substations using Overpass API</vt:lpstr>
      <vt:lpstr>Cropping pictures and creating a label coordinate file</vt:lpstr>
      <vt:lpstr>Appendix: Sources and References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Marto</dc:creator>
  <cp:keywords/>
  <dc:description/>
  <cp:lastModifiedBy>Mikko Lähdeaho</cp:lastModifiedBy>
  <cp:revision>65</cp:revision>
  <dcterms:created xsi:type="dcterms:W3CDTF">2013-12-20T12:26:53Z</dcterms:created>
  <dcterms:modified xsi:type="dcterms:W3CDTF">2019-10-20T17:57:17Z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0x010100CDE2B1C8548E904384F440FC24470E5A</vt:lpwstr>
  </property>
</Properties>
</file>

<file path=docProps/thumbnail.jpeg>
</file>